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88" r:id="rId6"/>
    <p:sldId id="286" r:id="rId7"/>
    <p:sldId id="271" r:id="rId8"/>
    <p:sldId id="273" r:id="rId9"/>
    <p:sldId id="291" r:id="rId10"/>
    <p:sldId id="274" r:id="rId11"/>
    <p:sldId id="258" r:id="rId12"/>
    <p:sldId id="294" r:id="rId13"/>
    <p:sldId id="279" r:id="rId14"/>
    <p:sldId id="280" r:id="rId15"/>
    <p:sldId id="290" r:id="rId16"/>
    <p:sldId id="266" r:id="rId17"/>
    <p:sldId id="293" r:id="rId18"/>
    <p:sldId id="261" r:id="rId19"/>
  </p:sldIdLst>
  <p:sldSz cx="12192000" cy="6858000"/>
  <p:notesSz cx="6811963" cy="99425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0E859-DD10-4E86-8211-C7040D90E87F}" v="19" dt="2026-05-22T15:15:38.73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63" d="100"/>
          <a:sy n="63" d="100"/>
        </p:scale>
        <p:origin x="776" y="56"/>
      </p:cViewPr>
      <p:guideLst/>
    </p:cSldViewPr>
  </p:slideViewPr>
  <p:notesTextViewPr>
    <p:cViewPr>
      <p:scale>
        <a:sx n="1" d="1"/>
        <a:sy n="1" d="1"/>
      </p:scale>
      <p:origin x="0" y="0"/>
    </p:cViewPr>
  </p:notesTextViewPr>
  <p:sorterViewPr>
    <p:cViewPr>
      <p:scale>
        <a:sx n="100" d="100"/>
        <a:sy n="100" d="100"/>
      </p:scale>
      <p:origin x="0" y="-15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ntus Åkesson" userId="fe16b99b-0e62-42fd-8a0d-6f95ea9da75d" providerId="ADAL" clId="{A689391C-5C96-447F-B0DA-E82C3B855B41}"/>
    <pc:docChg chg="undo custSel addSld delSld modSld">
      <pc:chgData name="Pontus Åkesson" userId="fe16b99b-0e62-42fd-8a0d-6f95ea9da75d" providerId="ADAL" clId="{A689391C-5C96-447F-B0DA-E82C3B855B41}" dt="2026-05-22T15:17:19.086" v="1667" actId="20577"/>
      <pc:docMkLst>
        <pc:docMk/>
      </pc:docMkLst>
      <pc:sldChg chg="addSp modSp mod">
        <pc:chgData name="Pontus Åkesson" userId="fe16b99b-0e62-42fd-8a0d-6f95ea9da75d" providerId="ADAL" clId="{A689391C-5C96-447F-B0DA-E82C3B855B41}" dt="2026-05-22T07:08:31.833" v="1308" actId="20577"/>
        <pc:sldMkLst>
          <pc:docMk/>
          <pc:sldMk cId="2773831178" sldId="258"/>
        </pc:sldMkLst>
        <pc:spChg chg="mod">
          <ac:chgData name="Pontus Åkesson" userId="fe16b99b-0e62-42fd-8a0d-6f95ea9da75d" providerId="ADAL" clId="{A689391C-5C96-447F-B0DA-E82C3B855B41}" dt="2026-05-22T06:55:07.740" v="1170" actId="207"/>
          <ac:spMkLst>
            <pc:docMk/>
            <pc:sldMk cId="2773831178" sldId="258"/>
            <ac:spMk id="2" creationId="{EEB009E3-B1CB-4F76-9424-8E54ED40BB15}"/>
          </ac:spMkLst>
        </pc:spChg>
        <pc:spChg chg="mod">
          <ac:chgData name="Pontus Åkesson" userId="fe16b99b-0e62-42fd-8a0d-6f95ea9da75d" providerId="ADAL" clId="{A689391C-5C96-447F-B0DA-E82C3B855B41}" dt="2026-05-22T07:08:31.833" v="1308" actId="20577"/>
          <ac:spMkLst>
            <pc:docMk/>
            <pc:sldMk cId="2773831178" sldId="258"/>
            <ac:spMk id="3" creationId="{62E8115D-A5CE-4BC5-B6E7-15858D9681C6}"/>
          </ac:spMkLst>
        </pc:spChg>
        <pc:picChg chg="add mod">
          <ac:chgData name="Pontus Åkesson" userId="fe16b99b-0e62-42fd-8a0d-6f95ea9da75d" providerId="ADAL" clId="{A689391C-5C96-447F-B0DA-E82C3B855B41}" dt="2026-05-22T06:57:51.764" v="1219" actId="1076"/>
          <ac:picMkLst>
            <pc:docMk/>
            <pc:sldMk cId="2773831178" sldId="258"/>
            <ac:picMk id="5" creationId="{70F7E4C1-FB82-93D5-335D-0864AFA146C4}"/>
          </ac:picMkLst>
        </pc:picChg>
        <pc:picChg chg="mod">
          <ac:chgData name="Pontus Åkesson" userId="fe16b99b-0e62-42fd-8a0d-6f95ea9da75d" providerId="ADAL" clId="{A689391C-5C96-447F-B0DA-E82C3B855B41}" dt="2026-05-18T11:56:16.491" v="210" actId="1076"/>
          <ac:picMkLst>
            <pc:docMk/>
            <pc:sldMk cId="2773831178" sldId="258"/>
            <ac:picMk id="8" creationId="{12F7E128-60FA-4BCB-B1A4-E19B9CCBEEBD}"/>
          </ac:picMkLst>
        </pc:picChg>
      </pc:sldChg>
      <pc:sldChg chg="modSp mod">
        <pc:chgData name="Pontus Åkesson" userId="fe16b99b-0e62-42fd-8a0d-6f95ea9da75d" providerId="ADAL" clId="{A689391C-5C96-447F-B0DA-E82C3B855B41}" dt="2026-05-18T09:54:56.766" v="7" actId="20577"/>
        <pc:sldMkLst>
          <pc:docMk/>
          <pc:sldMk cId="1736459566" sldId="262"/>
        </pc:sldMkLst>
        <pc:spChg chg="mod">
          <ac:chgData name="Pontus Åkesson" userId="fe16b99b-0e62-42fd-8a0d-6f95ea9da75d" providerId="ADAL" clId="{A689391C-5C96-447F-B0DA-E82C3B855B41}" dt="2026-05-18T09:54:56.766" v="7" actId="20577"/>
          <ac:spMkLst>
            <pc:docMk/>
            <pc:sldMk cId="1736459566" sldId="262"/>
            <ac:spMk id="2" creationId="{9E191299-698D-4DDD-84D0-D168897182D5}"/>
          </ac:spMkLst>
        </pc:spChg>
      </pc:sldChg>
      <pc:sldChg chg="addSp delSp modSp mod">
        <pc:chgData name="Pontus Åkesson" userId="fe16b99b-0e62-42fd-8a0d-6f95ea9da75d" providerId="ADAL" clId="{A689391C-5C96-447F-B0DA-E82C3B855B41}" dt="2026-05-18T11:51:02.514" v="111" actId="1076"/>
        <pc:sldMkLst>
          <pc:docMk/>
          <pc:sldMk cId="3710912531" sldId="266"/>
        </pc:sldMkLst>
        <pc:spChg chg="add mod">
          <ac:chgData name="Pontus Åkesson" userId="fe16b99b-0e62-42fd-8a0d-6f95ea9da75d" providerId="ADAL" clId="{A689391C-5C96-447F-B0DA-E82C3B855B41}" dt="2026-05-18T09:57:29.684" v="97" actId="478"/>
          <ac:spMkLst>
            <pc:docMk/>
            <pc:sldMk cId="3710912531" sldId="266"/>
            <ac:spMk id="5" creationId="{72EE8D5E-E4CE-C971-E1DA-BC5FEAAA3F1B}"/>
          </ac:spMkLst>
        </pc:spChg>
        <pc:picChg chg="add mod">
          <ac:chgData name="Pontus Åkesson" userId="fe16b99b-0e62-42fd-8a0d-6f95ea9da75d" providerId="ADAL" clId="{A689391C-5C96-447F-B0DA-E82C3B855B41}" dt="2026-05-18T11:51:02.514" v="111" actId="1076"/>
          <ac:picMkLst>
            <pc:docMk/>
            <pc:sldMk cId="3710912531" sldId="266"/>
            <ac:picMk id="11" creationId="{10D3F3DB-B751-E24C-9C6D-9F6828F12EED}"/>
          </ac:picMkLst>
        </pc:picChg>
        <pc:picChg chg="add mod">
          <ac:chgData name="Pontus Åkesson" userId="fe16b99b-0e62-42fd-8a0d-6f95ea9da75d" providerId="ADAL" clId="{A689391C-5C96-447F-B0DA-E82C3B855B41}" dt="2026-05-18T11:51:00.679" v="110" actId="1076"/>
          <ac:picMkLst>
            <pc:docMk/>
            <pc:sldMk cId="3710912531" sldId="266"/>
            <ac:picMk id="13" creationId="{70BA3031-6575-6433-B561-4A1527FABA9F}"/>
          </ac:picMkLst>
        </pc:picChg>
      </pc:sldChg>
      <pc:sldChg chg="modSp mod">
        <pc:chgData name="Pontus Åkesson" userId="fe16b99b-0e62-42fd-8a0d-6f95ea9da75d" providerId="ADAL" clId="{A689391C-5C96-447F-B0DA-E82C3B855B41}" dt="2026-05-22T15:07:14.376" v="1528" actId="20577"/>
        <pc:sldMkLst>
          <pc:docMk/>
          <pc:sldMk cId="2505501363" sldId="271"/>
        </pc:sldMkLst>
        <pc:spChg chg="mod">
          <ac:chgData name="Pontus Åkesson" userId="fe16b99b-0e62-42fd-8a0d-6f95ea9da75d" providerId="ADAL" clId="{A689391C-5C96-447F-B0DA-E82C3B855B41}" dt="2026-05-18T09:55:51.325" v="44" actId="20577"/>
          <ac:spMkLst>
            <pc:docMk/>
            <pc:sldMk cId="2505501363" sldId="271"/>
            <ac:spMk id="2" creationId="{EEB009E3-B1CB-4F76-9424-8E54ED40BB15}"/>
          </ac:spMkLst>
        </pc:spChg>
        <pc:spChg chg="mod">
          <ac:chgData name="Pontus Åkesson" userId="fe16b99b-0e62-42fd-8a0d-6f95ea9da75d" providerId="ADAL" clId="{A689391C-5C96-447F-B0DA-E82C3B855B41}" dt="2026-05-22T15:07:14.376" v="1528" actId="20577"/>
          <ac:spMkLst>
            <pc:docMk/>
            <pc:sldMk cId="2505501363" sldId="271"/>
            <ac:spMk id="3" creationId="{62E8115D-A5CE-4BC5-B6E7-15858D9681C6}"/>
          </ac:spMkLst>
        </pc:spChg>
      </pc:sldChg>
      <pc:sldChg chg="modSp mod">
        <pc:chgData name="Pontus Åkesson" userId="fe16b99b-0e62-42fd-8a0d-6f95ea9da75d" providerId="ADAL" clId="{A689391C-5C96-447F-B0DA-E82C3B855B41}" dt="2026-05-22T15:16:47.910" v="1645" actId="15"/>
        <pc:sldMkLst>
          <pc:docMk/>
          <pc:sldMk cId="3767790048" sldId="273"/>
        </pc:sldMkLst>
        <pc:spChg chg="mod">
          <ac:chgData name="Pontus Åkesson" userId="fe16b99b-0e62-42fd-8a0d-6f95ea9da75d" providerId="ADAL" clId="{A689391C-5C96-447F-B0DA-E82C3B855B41}" dt="2026-05-22T15:16:47.910" v="1645" actId="15"/>
          <ac:spMkLst>
            <pc:docMk/>
            <pc:sldMk cId="3767790048" sldId="273"/>
            <ac:spMk id="3" creationId="{62E8115D-A5CE-4BC5-B6E7-15858D9681C6}"/>
          </ac:spMkLst>
        </pc:spChg>
      </pc:sldChg>
      <pc:sldChg chg="addSp modSp mod">
        <pc:chgData name="Pontus Åkesson" userId="fe16b99b-0e62-42fd-8a0d-6f95ea9da75d" providerId="ADAL" clId="{A689391C-5C96-447F-B0DA-E82C3B855B41}" dt="2026-05-22T07:06:39.319" v="1287" actId="20577"/>
        <pc:sldMkLst>
          <pc:docMk/>
          <pc:sldMk cId="1810771378" sldId="274"/>
        </pc:sldMkLst>
        <pc:spChg chg="mod">
          <ac:chgData name="Pontus Åkesson" userId="fe16b99b-0e62-42fd-8a0d-6f95ea9da75d" providerId="ADAL" clId="{A689391C-5C96-447F-B0DA-E82C3B855B41}" dt="2026-05-22T06:30:48.911" v="347" actId="207"/>
          <ac:spMkLst>
            <pc:docMk/>
            <pc:sldMk cId="1810771378" sldId="274"/>
            <ac:spMk id="2" creationId="{EEB009E3-B1CB-4F76-9424-8E54ED40BB15}"/>
          </ac:spMkLst>
        </pc:spChg>
        <pc:spChg chg="mod">
          <ac:chgData name="Pontus Åkesson" userId="fe16b99b-0e62-42fd-8a0d-6f95ea9da75d" providerId="ADAL" clId="{A689391C-5C96-447F-B0DA-E82C3B855B41}" dt="2026-05-22T07:06:39.319" v="1287" actId="20577"/>
          <ac:spMkLst>
            <pc:docMk/>
            <pc:sldMk cId="1810771378" sldId="274"/>
            <ac:spMk id="3" creationId="{62E8115D-A5CE-4BC5-B6E7-15858D9681C6}"/>
          </ac:spMkLst>
        </pc:spChg>
        <pc:picChg chg="add mod">
          <ac:chgData name="Pontus Åkesson" userId="fe16b99b-0e62-42fd-8a0d-6f95ea9da75d" providerId="ADAL" clId="{A689391C-5C96-447F-B0DA-E82C3B855B41}" dt="2026-05-22T07:06:33.946" v="1286" actId="1076"/>
          <ac:picMkLst>
            <pc:docMk/>
            <pc:sldMk cId="1810771378" sldId="274"/>
            <ac:picMk id="5" creationId="{8012AB3D-A281-63F3-0982-2CFABECB8EC1}"/>
          </ac:picMkLst>
        </pc:picChg>
        <pc:picChg chg="add mod">
          <ac:chgData name="Pontus Åkesson" userId="fe16b99b-0e62-42fd-8a0d-6f95ea9da75d" providerId="ADAL" clId="{A689391C-5C96-447F-B0DA-E82C3B855B41}" dt="2026-05-22T07:06:32.060" v="1285" actId="1076"/>
          <ac:picMkLst>
            <pc:docMk/>
            <pc:sldMk cId="1810771378" sldId="274"/>
            <ac:picMk id="7" creationId="{9CD1BA03-A26D-E588-7242-FFEA57CE07FE}"/>
          </ac:picMkLst>
        </pc:picChg>
      </pc:sldChg>
      <pc:sldChg chg="modSp del mod">
        <pc:chgData name="Pontus Åkesson" userId="fe16b99b-0e62-42fd-8a0d-6f95ea9da75d" providerId="ADAL" clId="{A689391C-5C96-447F-B0DA-E82C3B855B41}" dt="2026-05-22T06:45:36.914" v="694" actId="47"/>
        <pc:sldMkLst>
          <pc:docMk/>
          <pc:sldMk cId="3909771432" sldId="275"/>
        </pc:sldMkLst>
      </pc:sldChg>
      <pc:sldChg chg="modSp add del mod">
        <pc:chgData name="Pontus Åkesson" userId="fe16b99b-0e62-42fd-8a0d-6f95ea9da75d" providerId="ADAL" clId="{A689391C-5C96-447F-B0DA-E82C3B855B41}" dt="2026-05-22T15:17:19.086" v="1667" actId="20577"/>
        <pc:sldMkLst>
          <pc:docMk/>
          <pc:sldMk cId="4075207857" sldId="279"/>
        </pc:sldMkLst>
        <pc:spChg chg="mod">
          <ac:chgData name="Pontus Åkesson" userId="fe16b99b-0e62-42fd-8a0d-6f95ea9da75d" providerId="ADAL" clId="{A689391C-5C96-447F-B0DA-E82C3B855B41}" dt="2026-05-22T15:17:19.086" v="1667" actId="20577"/>
          <ac:spMkLst>
            <pc:docMk/>
            <pc:sldMk cId="4075207857" sldId="279"/>
            <ac:spMk id="3" creationId="{62E8115D-A5CE-4BC5-B6E7-15858D9681C6}"/>
          </ac:spMkLst>
        </pc:spChg>
      </pc:sldChg>
      <pc:sldChg chg="modSp mod">
        <pc:chgData name="Pontus Åkesson" userId="fe16b99b-0e62-42fd-8a0d-6f95ea9da75d" providerId="ADAL" clId="{A689391C-5C96-447F-B0DA-E82C3B855B41}" dt="2026-05-22T07:02:29.454" v="1272" actId="12"/>
        <pc:sldMkLst>
          <pc:docMk/>
          <pc:sldMk cId="1642577744" sldId="280"/>
        </pc:sldMkLst>
        <pc:spChg chg="mod">
          <ac:chgData name="Pontus Åkesson" userId="fe16b99b-0e62-42fd-8a0d-6f95ea9da75d" providerId="ADAL" clId="{A689391C-5C96-447F-B0DA-E82C3B855B41}" dt="2026-05-22T07:02:29.454" v="1272" actId="12"/>
          <ac:spMkLst>
            <pc:docMk/>
            <pc:sldMk cId="1642577744" sldId="280"/>
            <ac:spMk id="3" creationId="{62E8115D-A5CE-4BC5-B6E7-15858D9681C6}"/>
          </ac:spMkLst>
        </pc:spChg>
      </pc:sldChg>
      <pc:sldChg chg="del">
        <pc:chgData name="Pontus Åkesson" userId="fe16b99b-0e62-42fd-8a0d-6f95ea9da75d" providerId="ADAL" clId="{A689391C-5C96-447F-B0DA-E82C3B855B41}" dt="2026-05-22T06:55:13.732" v="1172" actId="47"/>
        <pc:sldMkLst>
          <pc:docMk/>
          <pc:sldMk cId="126738383" sldId="282"/>
        </pc:sldMkLst>
      </pc:sldChg>
      <pc:sldChg chg="modSp mod">
        <pc:chgData name="Pontus Åkesson" userId="fe16b99b-0e62-42fd-8a0d-6f95ea9da75d" providerId="ADAL" clId="{A689391C-5C96-447F-B0DA-E82C3B855B41}" dt="2026-05-18T09:55:41.941" v="42" actId="20577"/>
        <pc:sldMkLst>
          <pc:docMk/>
          <pc:sldMk cId="1817115458" sldId="286"/>
        </pc:sldMkLst>
        <pc:spChg chg="mod">
          <ac:chgData name="Pontus Åkesson" userId="fe16b99b-0e62-42fd-8a0d-6f95ea9da75d" providerId="ADAL" clId="{A689391C-5C96-447F-B0DA-E82C3B855B41}" dt="2026-05-18T09:55:21.045" v="10" actId="20577"/>
          <ac:spMkLst>
            <pc:docMk/>
            <pc:sldMk cId="1817115458" sldId="286"/>
            <ac:spMk id="2" creationId="{EEB009E3-B1CB-4F76-9424-8E54ED40BB15}"/>
          </ac:spMkLst>
        </pc:spChg>
        <pc:spChg chg="mod">
          <ac:chgData name="Pontus Åkesson" userId="fe16b99b-0e62-42fd-8a0d-6f95ea9da75d" providerId="ADAL" clId="{A689391C-5C96-447F-B0DA-E82C3B855B41}" dt="2026-05-18T09:55:41.941" v="42" actId="20577"/>
          <ac:spMkLst>
            <pc:docMk/>
            <pc:sldMk cId="1817115458" sldId="286"/>
            <ac:spMk id="3" creationId="{62E8115D-A5CE-4BC5-B6E7-15858D9681C6}"/>
          </ac:spMkLst>
        </pc:spChg>
      </pc:sldChg>
      <pc:sldChg chg="modSp mod">
        <pc:chgData name="Pontus Åkesson" userId="fe16b99b-0e62-42fd-8a0d-6f95ea9da75d" providerId="ADAL" clId="{A689391C-5C96-447F-B0DA-E82C3B855B41}" dt="2026-05-22T07:49:52.372" v="1495" actId="2711"/>
        <pc:sldMkLst>
          <pc:docMk/>
          <pc:sldMk cId="2762688747" sldId="288"/>
        </pc:sldMkLst>
        <pc:spChg chg="mod">
          <ac:chgData name="Pontus Åkesson" userId="fe16b99b-0e62-42fd-8a0d-6f95ea9da75d" providerId="ADAL" clId="{A689391C-5C96-447F-B0DA-E82C3B855B41}" dt="2026-05-22T07:49:52.372" v="1495" actId="2711"/>
          <ac:spMkLst>
            <pc:docMk/>
            <pc:sldMk cId="2762688747" sldId="288"/>
            <ac:spMk id="3" creationId="{C5D7F928-571E-33B8-C496-EA5FC9F23D5C}"/>
          </ac:spMkLst>
        </pc:spChg>
      </pc:sldChg>
      <pc:sldChg chg="addSp modSp add del mod">
        <pc:chgData name="Pontus Åkesson" userId="fe16b99b-0e62-42fd-8a0d-6f95ea9da75d" providerId="ADAL" clId="{A689391C-5C96-447F-B0DA-E82C3B855B41}" dt="2026-05-22T14:48:38.232" v="1500" actId="2696"/>
        <pc:sldMkLst>
          <pc:docMk/>
          <pc:sldMk cId="1590281705" sldId="290"/>
        </pc:sldMkLst>
        <pc:spChg chg="mod">
          <ac:chgData name="Pontus Åkesson" userId="fe16b99b-0e62-42fd-8a0d-6f95ea9da75d" providerId="ADAL" clId="{A689391C-5C96-447F-B0DA-E82C3B855B41}" dt="2026-05-22T07:16:50.952" v="1467" actId="207"/>
          <ac:spMkLst>
            <pc:docMk/>
            <pc:sldMk cId="1590281705" sldId="290"/>
            <ac:spMk id="12" creationId="{6638119A-EADD-157A-0212-CAD67B008D82}"/>
          </ac:spMkLst>
        </pc:spChg>
        <pc:picChg chg="add mod">
          <ac:chgData name="Pontus Åkesson" userId="fe16b99b-0e62-42fd-8a0d-6f95ea9da75d" providerId="ADAL" clId="{A689391C-5C96-447F-B0DA-E82C3B855B41}" dt="2026-05-22T07:16:08.123" v="1423" actId="1076"/>
          <ac:picMkLst>
            <pc:docMk/>
            <pc:sldMk cId="1590281705" sldId="290"/>
            <ac:picMk id="3" creationId="{97467F31-0AC8-1B34-47C8-E2C142A51F40}"/>
          </ac:picMkLst>
        </pc:picChg>
      </pc:sldChg>
      <pc:sldChg chg="addSp delSp add del setBg delDesignElem">
        <pc:chgData name="Pontus Åkesson" userId="fe16b99b-0e62-42fd-8a0d-6f95ea9da75d" providerId="ADAL" clId="{A689391C-5C96-447F-B0DA-E82C3B855B41}" dt="2026-05-22T14:48:37.427" v="1499"/>
        <pc:sldMkLst>
          <pc:docMk/>
          <pc:sldMk cId="2265704589" sldId="290"/>
        </pc:sldMkLst>
        <pc:spChg chg="add del">
          <ac:chgData name="Pontus Åkesson" userId="fe16b99b-0e62-42fd-8a0d-6f95ea9da75d" providerId="ADAL" clId="{A689391C-5C96-447F-B0DA-E82C3B855B41}" dt="2026-05-22T14:48:37.427" v="1499"/>
          <ac:spMkLst>
            <pc:docMk/>
            <pc:sldMk cId="2265704589" sldId="290"/>
            <ac:spMk id="13" creationId="{B3F97E34-05B6-BA22-84B8-727024F0FFB6}"/>
          </ac:spMkLst>
        </pc:spChg>
        <pc:spChg chg="add del">
          <ac:chgData name="Pontus Åkesson" userId="fe16b99b-0e62-42fd-8a0d-6f95ea9da75d" providerId="ADAL" clId="{A689391C-5C96-447F-B0DA-E82C3B855B41}" dt="2026-05-22T14:48:37.427" v="1499"/>
          <ac:spMkLst>
            <pc:docMk/>
            <pc:sldMk cId="2265704589" sldId="290"/>
            <ac:spMk id="15" creationId="{0FEFBE06-551E-8618-FBFA-7EF2D092D8D8}"/>
          </ac:spMkLst>
        </pc:spChg>
      </pc:sldChg>
      <pc:sldChg chg="addSp modSp mod">
        <pc:chgData name="Pontus Åkesson" userId="fe16b99b-0e62-42fd-8a0d-6f95ea9da75d" providerId="ADAL" clId="{A689391C-5C96-447F-B0DA-E82C3B855B41}" dt="2026-05-22T06:30:01.222" v="344" actId="20577"/>
        <pc:sldMkLst>
          <pc:docMk/>
          <pc:sldMk cId="1379628341" sldId="291"/>
        </pc:sldMkLst>
        <pc:spChg chg="add">
          <ac:chgData name="Pontus Åkesson" userId="fe16b99b-0e62-42fd-8a0d-6f95ea9da75d" providerId="ADAL" clId="{A689391C-5C96-447F-B0DA-E82C3B855B41}" dt="2026-05-21T06:12:14.156" v="220"/>
          <ac:spMkLst>
            <pc:docMk/>
            <pc:sldMk cId="1379628341" sldId="291"/>
            <ac:spMk id="3" creationId="{B70DDE64-7AD9-E8A5-3345-D8BF71A0EDE7}"/>
          </ac:spMkLst>
        </pc:spChg>
        <pc:spChg chg="mod">
          <ac:chgData name="Pontus Åkesson" userId="fe16b99b-0e62-42fd-8a0d-6f95ea9da75d" providerId="ADAL" clId="{A689391C-5C96-447F-B0DA-E82C3B855B41}" dt="2026-05-22T06:30:01.222" v="344" actId="20577"/>
          <ac:spMkLst>
            <pc:docMk/>
            <pc:sldMk cId="1379628341" sldId="291"/>
            <ac:spMk id="5" creationId="{51C1447B-E0C6-E236-9DA6-E553AA18893C}"/>
          </ac:spMkLst>
        </pc:spChg>
      </pc:sldChg>
      <pc:sldChg chg="addSp delSp modSp add mod">
        <pc:chgData name="Pontus Åkesson" userId="fe16b99b-0e62-42fd-8a0d-6f95ea9da75d" providerId="ADAL" clId="{A689391C-5C96-447F-B0DA-E82C3B855B41}" dt="2026-05-18T11:52:59.472" v="124" actId="1076"/>
        <pc:sldMkLst>
          <pc:docMk/>
          <pc:sldMk cId="1498665314" sldId="293"/>
        </pc:sldMkLst>
        <pc:picChg chg="add mod">
          <ac:chgData name="Pontus Åkesson" userId="fe16b99b-0e62-42fd-8a0d-6f95ea9da75d" providerId="ADAL" clId="{A689391C-5C96-447F-B0DA-E82C3B855B41}" dt="2026-05-18T11:52:59.472" v="124" actId="1076"/>
          <ac:picMkLst>
            <pc:docMk/>
            <pc:sldMk cId="1498665314" sldId="293"/>
            <ac:picMk id="4" creationId="{45C589BA-835B-98BF-EAE1-EF2970B019AB}"/>
          </ac:picMkLst>
        </pc:picChg>
        <pc:picChg chg="add mod">
          <ac:chgData name="Pontus Åkesson" userId="fe16b99b-0e62-42fd-8a0d-6f95ea9da75d" providerId="ADAL" clId="{A689391C-5C96-447F-B0DA-E82C3B855B41}" dt="2026-05-18T11:52:54.919" v="122" actId="1076"/>
          <ac:picMkLst>
            <pc:docMk/>
            <pc:sldMk cId="1498665314" sldId="293"/>
            <ac:picMk id="9" creationId="{EB1AEF5C-0DF0-71DB-A993-A64950DF2E52}"/>
          </ac:picMkLst>
        </pc:picChg>
      </pc:sldChg>
      <pc:sldChg chg="addSp delSp modSp add del mod setBg delDesignElem">
        <pc:chgData name="Pontus Åkesson" userId="fe16b99b-0e62-42fd-8a0d-6f95ea9da75d" providerId="ADAL" clId="{A689391C-5C96-447F-B0DA-E82C3B855B41}" dt="2026-05-22T07:11:42.474" v="1362" actId="47"/>
        <pc:sldMkLst>
          <pc:docMk/>
          <pc:sldMk cId="149436305" sldId="294"/>
        </pc:sldMkLst>
        <pc:spChg chg="mod">
          <ac:chgData name="Pontus Åkesson" userId="fe16b99b-0e62-42fd-8a0d-6f95ea9da75d" providerId="ADAL" clId="{A689391C-5C96-447F-B0DA-E82C3B855B41}" dt="2026-05-22T07:11:26.956" v="1357" actId="20577"/>
          <ac:spMkLst>
            <pc:docMk/>
            <pc:sldMk cId="149436305" sldId="294"/>
            <ac:spMk id="2" creationId="{B9BE5F42-62D8-5ECA-48C6-0B9D8F6A4B03}"/>
          </ac:spMkLst>
        </pc:spChg>
        <pc:spChg chg="mod">
          <ac:chgData name="Pontus Åkesson" userId="fe16b99b-0e62-42fd-8a0d-6f95ea9da75d" providerId="ADAL" clId="{A689391C-5C96-447F-B0DA-E82C3B855B41}" dt="2026-05-22T07:11:27.650" v="1358" actId="6549"/>
          <ac:spMkLst>
            <pc:docMk/>
            <pc:sldMk cId="149436305" sldId="294"/>
            <ac:spMk id="3" creationId="{4883FC7A-E1E2-6BF8-7AC9-0667A1306C25}"/>
          </ac:spMkLst>
        </pc:spChg>
        <pc:spChg chg="del">
          <ac:chgData name="Pontus Åkesson" userId="fe16b99b-0e62-42fd-8a0d-6f95ea9da75d" providerId="ADAL" clId="{A689391C-5C96-447F-B0DA-E82C3B855B41}" dt="2026-05-22T07:10:15.005" v="1318"/>
          <ac:spMkLst>
            <pc:docMk/>
            <pc:sldMk cId="149436305" sldId="294"/>
            <ac:spMk id="13" creationId="{DBA5D76F-87C7-55BE-749D-BADCB63E5C3C}"/>
          </ac:spMkLst>
        </pc:spChg>
        <pc:spChg chg="del">
          <ac:chgData name="Pontus Åkesson" userId="fe16b99b-0e62-42fd-8a0d-6f95ea9da75d" providerId="ADAL" clId="{A689391C-5C96-447F-B0DA-E82C3B855B41}" dt="2026-05-22T07:10:15.005" v="1318"/>
          <ac:spMkLst>
            <pc:docMk/>
            <pc:sldMk cId="149436305" sldId="294"/>
            <ac:spMk id="15" creationId="{3B06EF3E-590F-D272-7C99-7EB38D4DC07C}"/>
          </ac:spMkLst>
        </pc:spChg>
        <pc:picChg chg="add del">
          <ac:chgData name="Pontus Åkesson" userId="fe16b99b-0e62-42fd-8a0d-6f95ea9da75d" providerId="ADAL" clId="{A689391C-5C96-447F-B0DA-E82C3B855B41}" dt="2026-05-22T07:11:28.811" v="1359" actId="478"/>
          <ac:picMkLst>
            <pc:docMk/>
            <pc:sldMk cId="149436305" sldId="294"/>
            <ac:picMk id="5" creationId="{BEE61E8D-40E1-EA26-C06A-A82587F311E5}"/>
          </ac:picMkLst>
        </pc:picChg>
      </pc:sldChg>
      <pc:sldChg chg="delSp modSp add mod">
        <pc:chgData name="Pontus Åkesson" userId="fe16b99b-0e62-42fd-8a0d-6f95ea9da75d" providerId="ADAL" clId="{A689391C-5C96-447F-B0DA-E82C3B855B41}" dt="2026-05-22T14:58:59.533" v="1527" actId="20577"/>
        <pc:sldMkLst>
          <pc:docMk/>
          <pc:sldMk cId="677556574" sldId="294"/>
        </pc:sldMkLst>
        <pc:spChg chg="mod">
          <ac:chgData name="Pontus Åkesson" userId="fe16b99b-0e62-42fd-8a0d-6f95ea9da75d" providerId="ADAL" clId="{A689391C-5C96-447F-B0DA-E82C3B855B41}" dt="2026-05-22T07:12:05.776" v="1390" actId="14100"/>
          <ac:spMkLst>
            <pc:docMk/>
            <pc:sldMk cId="677556574" sldId="294"/>
            <ac:spMk id="2" creationId="{F7DAC664-FAB4-2B6D-D1EC-9BEF0B703A9E}"/>
          </ac:spMkLst>
        </pc:spChg>
        <pc:spChg chg="mod">
          <ac:chgData name="Pontus Åkesson" userId="fe16b99b-0e62-42fd-8a0d-6f95ea9da75d" providerId="ADAL" clId="{A689391C-5C96-447F-B0DA-E82C3B855B41}" dt="2026-05-22T14:58:59.533" v="1527" actId="20577"/>
          <ac:spMkLst>
            <pc:docMk/>
            <pc:sldMk cId="677556574" sldId="294"/>
            <ac:spMk id="3" creationId="{28C7C260-4976-8BE3-B3DF-DC7720F9E84E}"/>
          </ac:spMkLst>
        </pc:spChg>
        <pc:picChg chg="del">
          <ac:chgData name="Pontus Åkesson" userId="fe16b99b-0e62-42fd-8a0d-6f95ea9da75d" providerId="ADAL" clId="{A689391C-5C96-447F-B0DA-E82C3B855B41}" dt="2026-05-22T07:13:39.725" v="1417" actId="478"/>
          <ac:picMkLst>
            <pc:docMk/>
            <pc:sldMk cId="677556574" sldId="294"/>
            <ac:picMk id="5" creationId="{E1C74C80-AD1E-5789-672C-A922D7108FFC}"/>
          </ac:picMkLst>
        </pc:picChg>
        <pc:picChg chg="mod">
          <ac:chgData name="Pontus Åkesson" userId="fe16b99b-0e62-42fd-8a0d-6f95ea9da75d" providerId="ADAL" clId="{A689391C-5C96-447F-B0DA-E82C3B855B41}" dt="2026-05-22T07:12:03.563" v="1389" actId="1076"/>
          <ac:picMkLst>
            <pc:docMk/>
            <pc:sldMk cId="677556574" sldId="294"/>
            <ac:picMk id="8" creationId="{EB34B00C-68E3-C6A1-D053-635258F4A8E5}"/>
          </ac:picMkLst>
        </pc:picChg>
      </pc:sldChg>
      <pc:sldChg chg="new del">
        <pc:chgData name="Pontus Åkesson" userId="fe16b99b-0e62-42fd-8a0d-6f95ea9da75d" providerId="ADAL" clId="{A689391C-5C96-447F-B0DA-E82C3B855B41}" dt="2026-05-22T07:09:48.341" v="1312" actId="47"/>
        <pc:sldMkLst>
          <pc:docMk/>
          <pc:sldMk cId="1233023571" sldId="294"/>
        </pc:sldMkLst>
      </pc:sldChg>
      <pc:sldChg chg="delSp add del setBg delDesignElem">
        <pc:chgData name="Pontus Åkesson" userId="fe16b99b-0e62-42fd-8a0d-6f95ea9da75d" providerId="ADAL" clId="{A689391C-5C96-447F-B0DA-E82C3B855B41}" dt="2026-05-22T07:10:10.851" v="1316" actId="47"/>
        <pc:sldMkLst>
          <pc:docMk/>
          <pc:sldMk cId="3775663365" sldId="294"/>
        </pc:sldMkLst>
        <pc:spChg chg="del">
          <ac:chgData name="Pontus Åkesson" userId="fe16b99b-0e62-42fd-8a0d-6f95ea9da75d" providerId="ADAL" clId="{A689391C-5C96-447F-B0DA-E82C3B855B41}" dt="2026-05-22T07:10:05.372" v="1315"/>
          <ac:spMkLst>
            <pc:docMk/>
            <pc:sldMk cId="3775663365" sldId="294"/>
            <ac:spMk id="13" creationId="{056C2973-34F4-01D4-EF4E-6D2FE08B9E98}"/>
          </ac:spMkLst>
        </pc:spChg>
        <pc:spChg chg="del">
          <ac:chgData name="Pontus Åkesson" userId="fe16b99b-0e62-42fd-8a0d-6f95ea9da75d" providerId="ADAL" clId="{A689391C-5C96-447F-B0DA-E82C3B855B41}" dt="2026-05-22T07:10:05.372" v="1315"/>
          <ac:spMkLst>
            <pc:docMk/>
            <pc:sldMk cId="3775663365" sldId="294"/>
            <ac:spMk id="15" creationId="{291D5622-5533-E33A-25B3-4805FDA41E33}"/>
          </ac:spMkLst>
        </pc:spChg>
      </pc:sldChg>
      <pc:sldChg chg="addSp delSp add del setBg delDesignElem">
        <pc:chgData name="Pontus Åkesson" userId="fe16b99b-0e62-42fd-8a0d-6f95ea9da75d" providerId="ADAL" clId="{A689391C-5C96-447F-B0DA-E82C3B855B41}" dt="2026-05-22T07:12:11.960" v="1395"/>
        <pc:sldMkLst>
          <pc:docMk/>
          <pc:sldMk cId="451978382" sldId="295"/>
        </pc:sldMkLst>
        <pc:spChg chg="add del">
          <ac:chgData name="Pontus Åkesson" userId="fe16b99b-0e62-42fd-8a0d-6f95ea9da75d" providerId="ADAL" clId="{A689391C-5C96-447F-B0DA-E82C3B855B41}" dt="2026-05-22T07:12:11.960" v="1395"/>
          <ac:spMkLst>
            <pc:docMk/>
            <pc:sldMk cId="451978382" sldId="295"/>
            <ac:spMk id="13" creationId="{283646EC-490A-25A0-A448-22BBFA74865F}"/>
          </ac:spMkLst>
        </pc:spChg>
        <pc:spChg chg="add del">
          <ac:chgData name="Pontus Åkesson" userId="fe16b99b-0e62-42fd-8a0d-6f95ea9da75d" providerId="ADAL" clId="{A689391C-5C96-447F-B0DA-E82C3B855B41}" dt="2026-05-22T07:12:11.960" v="1395"/>
          <ac:spMkLst>
            <pc:docMk/>
            <pc:sldMk cId="451978382" sldId="295"/>
            <ac:spMk id="15" creationId="{59F6FB16-537C-B642-E902-1AB5F614316E}"/>
          </ac:spMkLst>
        </pc:spChg>
      </pc:sldChg>
      <pc:sldChg chg="add del">
        <pc:chgData name="Pontus Åkesson" userId="fe16b99b-0e62-42fd-8a0d-6f95ea9da75d" providerId="ADAL" clId="{A689391C-5C96-447F-B0DA-E82C3B855B41}" dt="2026-05-22T07:11:33.270" v="1361"/>
        <pc:sldMkLst>
          <pc:docMk/>
          <pc:sldMk cId="920904223" sldId="295"/>
        </pc:sldMkLst>
      </pc:sldChg>
      <pc:sldChg chg="delSp add del setBg delDesignElem">
        <pc:chgData name="Pontus Åkesson" userId="fe16b99b-0e62-42fd-8a0d-6f95ea9da75d" providerId="ADAL" clId="{A689391C-5C96-447F-B0DA-E82C3B855B41}" dt="2026-05-22T07:09:57.336" v="1313" actId="47"/>
        <pc:sldMkLst>
          <pc:docMk/>
          <pc:sldMk cId="3587396744" sldId="295"/>
        </pc:sldMkLst>
        <pc:spChg chg="del">
          <ac:chgData name="Pontus Åkesson" userId="fe16b99b-0e62-42fd-8a0d-6f95ea9da75d" providerId="ADAL" clId="{A689391C-5C96-447F-B0DA-E82C3B855B41}" dt="2026-05-22T07:09:43.438" v="1311"/>
          <ac:spMkLst>
            <pc:docMk/>
            <pc:sldMk cId="3587396744" sldId="295"/>
            <ac:spMk id="13" creationId="{CB493C88-AAE3-61F1-A082-21FCC62D8666}"/>
          </ac:spMkLst>
        </pc:spChg>
        <pc:spChg chg="del">
          <ac:chgData name="Pontus Åkesson" userId="fe16b99b-0e62-42fd-8a0d-6f95ea9da75d" providerId="ADAL" clId="{A689391C-5C96-447F-B0DA-E82C3B855B41}" dt="2026-05-22T07:09:43.438" v="1311"/>
          <ac:spMkLst>
            <pc:docMk/>
            <pc:sldMk cId="3587396744" sldId="295"/>
            <ac:spMk id="15" creationId="{02AF9044-35BB-6656-3F80-2D71C45DE3B8}"/>
          </ac:spMkLst>
        </pc:spChg>
      </pc:sldChg>
      <pc:sldChg chg="addSp delSp add del mod setBg delDesignElem">
        <pc:chgData name="Pontus Åkesson" userId="fe16b99b-0e62-42fd-8a0d-6f95ea9da75d" providerId="ADAL" clId="{A689391C-5C96-447F-B0DA-E82C3B855B41}" dt="2026-05-22T07:11:24.407" v="1354"/>
        <pc:sldMkLst>
          <pc:docMk/>
          <pc:sldMk cId="483202432" sldId="296"/>
        </pc:sldMkLst>
        <pc:spChg chg="add del">
          <ac:chgData name="Pontus Åkesson" userId="fe16b99b-0e62-42fd-8a0d-6f95ea9da75d" providerId="ADAL" clId="{A689391C-5C96-447F-B0DA-E82C3B855B41}" dt="2026-05-22T07:11:24.407" v="1354"/>
          <ac:spMkLst>
            <pc:docMk/>
            <pc:sldMk cId="483202432" sldId="296"/>
            <ac:spMk id="13" creationId="{B8D44B94-F377-9AED-3955-9CA70159673D}"/>
          </ac:spMkLst>
        </pc:spChg>
        <pc:spChg chg="add del">
          <ac:chgData name="Pontus Åkesson" userId="fe16b99b-0e62-42fd-8a0d-6f95ea9da75d" providerId="ADAL" clId="{A689391C-5C96-447F-B0DA-E82C3B855B41}" dt="2026-05-22T07:11:24.407" v="1354"/>
          <ac:spMkLst>
            <pc:docMk/>
            <pc:sldMk cId="483202432" sldId="296"/>
            <ac:spMk id="15" creationId="{7C2A3939-5C87-22F1-9562-1D16CB95097A}"/>
          </ac:spMkLst>
        </pc:spChg>
        <pc:picChg chg="add del">
          <ac:chgData name="Pontus Åkesson" userId="fe16b99b-0e62-42fd-8a0d-6f95ea9da75d" providerId="ADAL" clId="{A689391C-5C96-447F-B0DA-E82C3B855B41}" dt="2026-05-22T07:11:22.864" v="1353" actId="478"/>
          <ac:picMkLst>
            <pc:docMk/>
            <pc:sldMk cId="483202432" sldId="296"/>
            <ac:picMk id="5" creationId="{63704C71-320A-4089-EE5E-0627177122B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752BEE-C813-4A65-82D4-D55947FFA5F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DD496F-021A-4623-86F0-2416CF43F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9BD707C-7120-4316-82F5-382DEF607AAC}"/>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1976A2FF-DD4A-4E11-B72D-B57E8C9A32E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7F7C13-3414-460C-8C82-CDE259E7A4DF}"/>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292610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FA5BA-788E-4C6C-8049-2C286ABA197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A0E995E-495F-4EE6-9825-5459D1F226E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15209E-4481-4610-9388-757355CC3962}"/>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D4276E26-AC3E-4C0D-856C-500728E4704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7525B93-31AE-489F-AB86-18220705409F}"/>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2301735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42E6024-5DFC-41BA-88F6-6F51AC11C15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0E28958-4317-4B85-AA89-6AA1BBC0500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85910EA-44E4-42C0-B535-A36BBA9121FC}"/>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359F2DE7-5358-42BB-BC57-E324E0A35E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0B5BA75-247D-460D-AAA0-1B1DD17A09E1}"/>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1151104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D538B7-CFC6-4199-845B-D555D4B22D8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666E9D0-9B72-4CAE-ADD8-FFD428CC679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631812C-C593-4828-8C21-94D573E6A6D1}"/>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0927E5DC-6C26-4DE1-B737-AF98FD4D418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26D714E-7C4A-4288-84AB-E22DC31CD321}"/>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3153727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74F29A-9121-4450-BC97-E75A89DDA68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48154CC-A997-4730-ADF4-099038EB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55D6945-EB3D-42D2-A052-446202DF0CC9}"/>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100C6B5E-F400-4895-969C-F9CBE38E66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C8109F-5BEE-416B-A8B5-463C5D6DAB03}"/>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36123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C69C18-0145-4350-8E71-0997E50946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D7635F-3A1C-44D0-A10B-C69C6D00AD0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34D8B29-05AB-46EC-ABD7-A7D05B94F16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9659679-8297-4CFC-8DA6-CDFB2609F9AE}"/>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6" name="Plassholder for bunntekst 5">
            <a:extLst>
              <a:ext uri="{FF2B5EF4-FFF2-40B4-BE49-F238E27FC236}">
                <a16:creationId xmlns:a16="http://schemas.microsoft.com/office/drawing/2014/main" id="{67E122CA-F3BC-4503-9E44-D0760BF7435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C44729B-6449-41D5-A41B-68D13CFE5A3F}"/>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183088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CD22ED-D679-4D25-8FB8-0D9A202BBE6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2C78FEB-6F35-40EC-9D0A-75D86ECE7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1FA2BA7-1D33-40FE-93AF-5CD74FD1922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09E48DF-1907-45B7-809F-3EDDEC483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900371B-458E-4438-832D-83634294242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93B020E-D154-490D-8F6B-BD4D47CDCFF0}"/>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8" name="Plassholder for bunntekst 7">
            <a:extLst>
              <a:ext uri="{FF2B5EF4-FFF2-40B4-BE49-F238E27FC236}">
                <a16:creationId xmlns:a16="http://schemas.microsoft.com/office/drawing/2014/main" id="{127989FA-D10D-4619-BC00-F18A67A2781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B0A85BD-A751-45F1-A49D-5EAAF1A6F159}"/>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227191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D60ADA-AC9A-4CB0-93DE-AC775CA9EE5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21117DE-A127-4262-9E90-2B973A85BFE0}"/>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4" name="Plassholder for bunntekst 3">
            <a:extLst>
              <a:ext uri="{FF2B5EF4-FFF2-40B4-BE49-F238E27FC236}">
                <a16:creationId xmlns:a16="http://schemas.microsoft.com/office/drawing/2014/main" id="{F39A1A2E-864D-4E42-AE50-8EF2E8CAD15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80E84F4-53EC-4141-BC23-443C5FFA8DA2}"/>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409795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EEA1C06-7E07-428C-96B4-B4C04CEBC85E}"/>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3" name="Plassholder for bunntekst 2">
            <a:extLst>
              <a:ext uri="{FF2B5EF4-FFF2-40B4-BE49-F238E27FC236}">
                <a16:creationId xmlns:a16="http://schemas.microsoft.com/office/drawing/2014/main" id="{C6EE27C9-A6FA-42EB-A89B-6B59DA28756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E233995-1C16-4E63-9555-0F5A338D8EDA}"/>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124431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17B79D-78DE-48FD-BF68-1AADF56F6C5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E906382-5AD7-4522-AA8B-14B9B7548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5AD96F6-592B-4C22-95A9-453691751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32594BF-E0CE-4C8B-875A-C541606A6178}"/>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6" name="Plassholder for bunntekst 5">
            <a:extLst>
              <a:ext uri="{FF2B5EF4-FFF2-40B4-BE49-F238E27FC236}">
                <a16:creationId xmlns:a16="http://schemas.microsoft.com/office/drawing/2014/main" id="{B4465B63-42E9-4F2D-8D1E-342B136C8C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9AFA652-AA32-40E9-B16D-EB3710F6D90D}"/>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404724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12B999-2939-4055-A52F-3B805D0101D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D955A1F-1A97-4DB9-A197-3832B7EA83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492E81F-A882-4E1F-A742-EFBEBC800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D09B72F-AF8A-4CC2-B386-EAE3D00435B6}"/>
              </a:ext>
            </a:extLst>
          </p:cNvPr>
          <p:cNvSpPr>
            <a:spLocks noGrp="1"/>
          </p:cNvSpPr>
          <p:nvPr>
            <p:ph type="dt" sz="half" idx="10"/>
          </p:nvPr>
        </p:nvSpPr>
        <p:spPr/>
        <p:txBody>
          <a:bodyPr/>
          <a:lstStyle/>
          <a:p>
            <a:fld id="{5E3D9181-548F-421E-B526-23E7CD6C756C}" type="datetimeFigureOut">
              <a:rPr lang="nb-NO" smtClean="0"/>
              <a:t>22.05.2026</a:t>
            </a:fld>
            <a:endParaRPr lang="nb-NO"/>
          </a:p>
        </p:txBody>
      </p:sp>
      <p:sp>
        <p:nvSpPr>
          <p:cNvPr id="6" name="Plassholder for bunntekst 5">
            <a:extLst>
              <a:ext uri="{FF2B5EF4-FFF2-40B4-BE49-F238E27FC236}">
                <a16:creationId xmlns:a16="http://schemas.microsoft.com/office/drawing/2014/main" id="{43E672A8-13CD-4CF9-B53B-C1C544364BF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B4FCEA-C990-4630-814F-34F4EE523710}"/>
              </a:ext>
            </a:extLst>
          </p:cNvPr>
          <p:cNvSpPr>
            <a:spLocks noGrp="1"/>
          </p:cNvSpPr>
          <p:nvPr>
            <p:ph type="sldNum" sz="quarter" idx="12"/>
          </p:nvPr>
        </p:nvSpPr>
        <p:spPr/>
        <p:txBody>
          <a:bodyPr/>
          <a:lstStyle/>
          <a:p>
            <a:fld id="{FDD4DE99-E210-4AC3-8F74-22BBE8951593}" type="slidenum">
              <a:rPr lang="nb-NO" smtClean="0"/>
              <a:t>‹#›</a:t>
            </a:fld>
            <a:endParaRPr lang="nb-NO"/>
          </a:p>
        </p:txBody>
      </p:sp>
    </p:spTree>
    <p:extLst>
      <p:ext uri="{BB962C8B-B14F-4D97-AF65-F5344CB8AC3E}">
        <p14:creationId xmlns:p14="http://schemas.microsoft.com/office/powerpoint/2010/main" val="363333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70E206-F644-4989-AC9E-C89356AB8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0A3202-5E30-41B6-9A1D-E388DD6B5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8901F69-850D-4C13-BBE3-602AA111E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D9181-548F-421E-B526-23E7CD6C756C}" type="datetimeFigureOut">
              <a:rPr lang="nb-NO" smtClean="0"/>
              <a:t>22.05.2026</a:t>
            </a:fld>
            <a:endParaRPr lang="nb-NO"/>
          </a:p>
        </p:txBody>
      </p:sp>
      <p:sp>
        <p:nvSpPr>
          <p:cNvPr id="5" name="Plassholder for bunntekst 4">
            <a:extLst>
              <a:ext uri="{FF2B5EF4-FFF2-40B4-BE49-F238E27FC236}">
                <a16:creationId xmlns:a16="http://schemas.microsoft.com/office/drawing/2014/main" id="{5D2F0FB8-2217-44F0-B4D9-C60F76B797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9289B95-93B7-4590-B7A0-0702BBD984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4DE99-E210-4AC3-8F74-22BBE8951593}" type="slidenum">
              <a:rPr lang="nb-NO" smtClean="0"/>
              <a:t>‹#›</a:t>
            </a:fld>
            <a:endParaRPr lang="nb-NO"/>
          </a:p>
        </p:txBody>
      </p:sp>
    </p:spTree>
    <p:extLst>
      <p:ext uri="{BB962C8B-B14F-4D97-AF65-F5344CB8AC3E}">
        <p14:creationId xmlns:p14="http://schemas.microsoft.com/office/powerpoint/2010/main" val="353287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rysilgolf.no/start/medlem/medlemsfordeler"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trysilgolf.no/start/proshop/oppbevaringsr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rotrainer.golfbox.dk/Player/Guide/Lesson/b1376a35-6eb0-4819-ab24-1a44d1010f23"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lfbox.no/portal/golf_info/gbtourframe.asp?selected=%7bCC74A204-A100-4547-9A48-63BF5E02C2D2%7d&amp;language=1044&amp;#/customer/310/schedul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de 2">
            <a:extLst>
              <a:ext uri="{FF2B5EF4-FFF2-40B4-BE49-F238E27FC236}">
                <a16:creationId xmlns:a16="http://schemas.microsoft.com/office/drawing/2014/main" id="{F82F41F2-3D4A-F7C4-634A-32D71C7E6ACC}"/>
              </a:ext>
            </a:extLst>
          </p:cNvPr>
          <p:cNvPicPr>
            <a:picLocks noChangeAspect="1"/>
          </p:cNvPicPr>
          <p:nvPr/>
        </p:nvPicPr>
        <p:blipFill>
          <a:blip r:embed="rId2"/>
          <a:stretch>
            <a:fillRect/>
          </a:stretch>
        </p:blipFill>
        <p:spPr>
          <a:xfrm>
            <a:off x="317500" y="517449"/>
            <a:ext cx="4586258" cy="5296036"/>
          </a:xfrm>
          <a:prstGeom prst="rect">
            <a:avLst/>
          </a:prstGeom>
        </p:spPr>
      </p:pic>
      <p:pic>
        <p:nvPicPr>
          <p:cNvPr id="4" name="Plassholder for innhold 4">
            <a:extLst>
              <a:ext uri="{FF2B5EF4-FFF2-40B4-BE49-F238E27FC236}">
                <a16:creationId xmlns:a16="http://schemas.microsoft.com/office/drawing/2014/main" id="{A8B64CE9-6862-4BAF-8589-20AE764B1051}"/>
              </a:ext>
            </a:extLst>
          </p:cNvPr>
          <p:cNvPicPr>
            <a:picLocks noChangeAspect="1"/>
          </p:cNvPicPr>
          <p:nvPr/>
        </p:nvPicPr>
        <p:blipFill rotWithShape="1">
          <a:blip r:embed="rId3"/>
          <a:srcRect l="22596" r="28960" b="1"/>
          <a:stretch/>
        </p:blipFill>
        <p:spPr>
          <a:xfrm>
            <a:off x="6096000" y="10"/>
            <a:ext cx="6096000" cy="6857990"/>
          </a:xfrm>
          <a:prstGeom prst="rect">
            <a:avLst/>
          </a:prstGeom>
        </p:spPr>
      </p:pic>
      <p:sp>
        <p:nvSpPr>
          <p:cNvPr id="20" name="Rectangle 1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ame 2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tel 1">
            <a:extLst>
              <a:ext uri="{FF2B5EF4-FFF2-40B4-BE49-F238E27FC236}">
                <a16:creationId xmlns:a16="http://schemas.microsoft.com/office/drawing/2014/main" id="{9E191299-698D-4DDD-84D0-D168897182D5}"/>
              </a:ext>
            </a:extLst>
          </p:cNvPr>
          <p:cNvSpPr>
            <a:spLocks noGrp="1"/>
          </p:cNvSpPr>
          <p:nvPr>
            <p:ph type="ctrTitle"/>
          </p:nvPr>
        </p:nvSpPr>
        <p:spPr>
          <a:xfrm>
            <a:off x="4286858" y="2761554"/>
            <a:ext cx="3618284" cy="1345720"/>
          </a:xfrm>
          <a:noFill/>
        </p:spPr>
        <p:txBody>
          <a:bodyPr anchor="ctr">
            <a:normAutofit/>
          </a:bodyPr>
          <a:lstStyle/>
          <a:p>
            <a:r>
              <a:rPr lang="nb-NO" sz="2800" b="1" dirty="0">
                <a:solidFill>
                  <a:srgbClr val="080808"/>
                </a:solidFill>
              </a:rPr>
              <a:t>Medlemsmøte 22.5.26</a:t>
            </a:r>
            <a:endParaRPr lang="nb-NO" sz="1600" b="1" dirty="0">
              <a:solidFill>
                <a:srgbClr val="080808"/>
              </a:solidFill>
            </a:endParaRPr>
          </a:p>
        </p:txBody>
      </p:sp>
    </p:spTree>
    <p:extLst>
      <p:ext uri="{BB962C8B-B14F-4D97-AF65-F5344CB8AC3E}">
        <p14:creationId xmlns:p14="http://schemas.microsoft.com/office/powerpoint/2010/main" val="173645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330200" y="1514174"/>
            <a:ext cx="5307404" cy="1230409"/>
          </a:xfrm>
        </p:spPr>
        <p:txBody>
          <a:bodyPr>
            <a:normAutofit/>
          </a:bodyPr>
          <a:lstStyle/>
          <a:p>
            <a:r>
              <a:rPr lang="nb-NO" sz="4000" dirty="0">
                <a:latin typeface="Calibri" panose="020F0502020204030204" pitchFamily="34" charset="0"/>
                <a:ea typeface="Times New Roman" panose="02020603050405020304" pitchFamily="18" charset="0"/>
              </a:rPr>
              <a:t>Medlemsfordeler 2026</a:t>
            </a:r>
            <a:br>
              <a:rPr lang="nb-NO" sz="4000" dirty="0">
                <a:effectLst/>
                <a:latin typeface="Times New Roman" panose="02020603050405020304" pitchFamily="18" charset="0"/>
                <a:ea typeface="Times New Roman" panose="02020603050405020304" pitchFamily="18" charset="0"/>
              </a:rPr>
            </a:br>
            <a:endParaRPr lang="nb-NO" sz="4000" b="1" dirty="0"/>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453006" y="2442798"/>
            <a:ext cx="5763236" cy="4314607"/>
          </a:xfrm>
        </p:spPr>
        <p:txBody>
          <a:bodyPr>
            <a:normAutofit/>
          </a:bodyPr>
          <a:lstStyle/>
          <a:p>
            <a:pPr marL="0" indent="0">
              <a:lnSpc>
                <a:spcPct val="107000"/>
              </a:lnSpc>
              <a:buNone/>
            </a:pPr>
            <a:r>
              <a:rPr lang="nb-NO" sz="1700" b="0" i="0" dirty="0">
                <a:solidFill>
                  <a:srgbClr val="3E3E3E"/>
                </a:solidFill>
                <a:effectLst/>
                <a:highlight>
                  <a:srgbClr val="F8F8F8"/>
                </a:highlight>
                <a:latin typeface="Roboto-Light"/>
              </a:rPr>
              <a:t>For å benytte medlemsfordelen viser du opp ditt medlemsbevis i "</a:t>
            </a:r>
            <a:r>
              <a:rPr lang="nb-NO" sz="1700" b="0" i="0" dirty="0" err="1">
                <a:solidFill>
                  <a:srgbClr val="3E3E3E"/>
                </a:solidFill>
                <a:effectLst/>
                <a:highlight>
                  <a:srgbClr val="F8F8F8"/>
                </a:highlight>
                <a:latin typeface="Roboto-Light"/>
              </a:rPr>
              <a:t>Gimmie</a:t>
            </a:r>
            <a:r>
              <a:rPr lang="nb-NO" sz="1700" b="0" i="0" dirty="0">
                <a:solidFill>
                  <a:srgbClr val="3E3E3E"/>
                </a:solidFill>
                <a:effectLst/>
                <a:highlight>
                  <a:srgbClr val="F8F8F8"/>
                </a:highlight>
                <a:latin typeface="Roboto-Light"/>
              </a:rPr>
              <a:t> appen"</a:t>
            </a:r>
            <a:br>
              <a:rPr lang="nb-NO" sz="1700" dirty="0"/>
            </a:br>
            <a:r>
              <a:rPr lang="nb-NO" sz="1700" b="0" i="0" dirty="0">
                <a:solidFill>
                  <a:srgbClr val="3E3E3E"/>
                </a:solidFill>
                <a:effectLst/>
                <a:highlight>
                  <a:srgbClr val="F8F8F8"/>
                </a:highlight>
                <a:latin typeface="Roboto-Light"/>
              </a:rPr>
              <a:t>OBS! Dette må vises uoppfordret FØR du bestiller.</a:t>
            </a:r>
          </a:p>
          <a:p>
            <a:pPr marL="0" indent="0">
              <a:lnSpc>
                <a:spcPct val="107000"/>
              </a:lnSpc>
              <a:buNone/>
            </a:pPr>
            <a:endParaRPr lang="nb-NO" sz="1700" dirty="0">
              <a:solidFill>
                <a:srgbClr val="3E3E3E"/>
              </a:solidFill>
              <a:highlight>
                <a:srgbClr val="F8F8F8"/>
              </a:highlight>
              <a:latin typeface="Roboto-Light"/>
              <a:ea typeface="Calibri" panose="020F0502020204030204" pitchFamily="34" charset="0"/>
              <a:cs typeface="Times New Roman" panose="02020603050405020304" pitchFamily="18" charset="0"/>
            </a:endParaRPr>
          </a:p>
          <a:p>
            <a:pPr marL="0" indent="0">
              <a:lnSpc>
                <a:spcPct val="107000"/>
              </a:lnSpc>
              <a:buNone/>
            </a:pPr>
            <a:r>
              <a:rPr lang="nb-NO" sz="1700" dirty="0">
                <a:solidFill>
                  <a:srgbClr val="3E3E3E"/>
                </a:solidFill>
                <a:effectLst/>
                <a:highlight>
                  <a:srgbClr val="F8F8F8"/>
                </a:highlight>
                <a:latin typeface="Roboto-Light"/>
                <a:ea typeface="Calibri" panose="020F0502020204030204" pitchFamily="34" charset="0"/>
                <a:cs typeface="Times New Roman" panose="02020603050405020304" pitchFamily="18" charset="0"/>
              </a:rPr>
              <a:t>Se fordeler her: </a:t>
            </a:r>
            <a:r>
              <a:rPr lang="nb-NO" sz="2000" dirty="0">
                <a:hlinkClick r:id="rId3"/>
              </a:rPr>
              <a:t>Medlemsfordeler - Trysil Golf</a:t>
            </a:r>
            <a:endParaRPr lang="nb-NO" sz="2000" dirty="0"/>
          </a:p>
          <a:p>
            <a:pPr marL="0" indent="0">
              <a:lnSpc>
                <a:spcPct val="107000"/>
              </a:lnSpc>
              <a:buNone/>
            </a:pPr>
            <a:endParaRPr lang="nb-NO"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nb-NO" sz="1600" dirty="0"/>
              <a:t>Greenfeerabatt hos samarbeidsklubber</a:t>
            </a:r>
          </a:p>
          <a:p>
            <a:pPr>
              <a:lnSpc>
                <a:spcPct val="107000"/>
              </a:lnSpc>
            </a:pPr>
            <a:r>
              <a:rPr lang="nb-NO" sz="1600" dirty="0">
                <a:latin typeface="Calibri" panose="020F0502020204030204" pitchFamily="34" charset="0"/>
                <a:ea typeface="Calibri" panose="020F0502020204030204" pitchFamily="34" charset="0"/>
                <a:cs typeface="Times New Roman" panose="02020603050405020304" pitchFamily="18" charset="0"/>
              </a:rPr>
              <a:t>100 kr </a:t>
            </a:r>
            <a:r>
              <a:rPr lang="nb-NO" sz="1600" dirty="0" err="1">
                <a:latin typeface="Calibri" panose="020F0502020204030204" pitchFamily="34" charset="0"/>
                <a:ea typeface="Calibri" panose="020F0502020204030204" pitchFamily="34" charset="0"/>
                <a:cs typeface="Times New Roman" panose="02020603050405020304" pitchFamily="18" charset="0"/>
              </a:rPr>
              <a:t>Mån</a:t>
            </a:r>
            <a:endParaRPr lang="nb-NO"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1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0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1395709" y="371765"/>
            <a:ext cx="5307404" cy="1230409"/>
          </a:xfrm>
        </p:spPr>
        <p:txBody>
          <a:bodyPr>
            <a:normAutofit/>
          </a:bodyPr>
          <a:lstStyle/>
          <a:p>
            <a:r>
              <a:rPr lang="nb-NO" sz="4000" dirty="0">
                <a:effectLst/>
                <a:latin typeface="Calibri" panose="020F0502020204030204" pitchFamily="34" charset="0"/>
                <a:ea typeface="Times New Roman" panose="02020603050405020304" pitchFamily="18" charset="0"/>
              </a:rPr>
              <a:t>Oppbevaring av utstyr</a:t>
            </a:r>
            <a:br>
              <a:rPr lang="nb-NO" sz="4000" dirty="0">
                <a:effectLst/>
                <a:latin typeface="Times New Roman" panose="02020603050405020304" pitchFamily="18" charset="0"/>
                <a:ea typeface="Times New Roman" panose="02020603050405020304" pitchFamily="18" charset="0"/>
              </a:rPr>
            </a:br>
            <a:endParaRPr lang="nb-NO" sz="4000" b="1" dirty="0"/>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813512" y="1204502"/>
            <a:ext cx="5763236" cy="4799482"/>
          </a:xfrm>
        </p:spPr>
        <p:txBody>
          <a:bodyPr>
            <a:normAutofit fontScale="92500" lnSpcReduction="20000"/>
          </a:bodyPr>
          <a:lstStyle/>
          <a:p>
            <a:pPr algn="l">
              <a:buFont typeface="Arial" panose="020B0604020202020204" pitchFamily="34" charset="0"/>
              <a:buChar char="•"/>
            </a:pPr>
            <a:r>
              <a:rPr lang="nb-NO" sz="1400" b="0" i="0" dirty="0">
                <a:solidFill>
                  <a:srgbClr val="3E3E3E"/>
                </a:solidFill>
                <a:effectLst/>
                <a:highlight>
                  <a:srgbClr val="F8F8F8"/>
                </a:highlight>
                <a:latin typeface="Roboto-Light"/>
              </a:rPr>
              <a:t>Du får tilgang til rommet med kode ………Koden får du i PRO-shop. Denne koden skal ikke distribueres til andre.</a:t>
            </a:r>
          </a:p>
          <a:p>
            <a:pPr algn="l">
              <a:buFont typeface="Arial" panose="020B0604020202020204" pitchFamily="34" charset="0"/>
              <a:buChar char="•"/>
            </a:pPr>
            <a:r>
              <a:rPr lang="nb-NO" sz="1400" b="0" i="0" dirty="0">
                <a:solidFill>
                  <a:srgbClr val="3E3E3E"/>
                </a:solidFill>
                <a:effectLst/>
                <a:highlight>
                  <a:srgbClr val="F8F8F8"/>
                </a:highlight>
                <a:latin typeface="Roboto-Light"/>
              </a:rPr>
              <a:t>Skriv navnet ditt på medlemsbeviset (</a:t>
            </a:r>
            <a:r>
              <a:rPr lang="nb-NO" sz="1400" b="0" i="0" dirty="0" err="1">
                <a:solidFill>
                  <a:srgbClr val="3E3E3E"/>
                </a:solidFill>
                <a:effectLst/>
                <a:highlight>
                  <a:srgbClr val="F8F8F8"/>
                </a:highlight>
                <a:latin typeface="Roboto-Light"/>
              </a:rPr>
              <a:t>bagtagen</a:t>
            </a:r>
            <a:r>
              <a:rPr lang="nb-NO" sz="1400" b="0" i="0" dirty="0">
                <a:solidFill>
                  <a:srgbClr val="3E3E3E"/>
                </a:solidFill>
                <a:effectLst/>
                <a:highlight>
                  <a:srgbClr val="F8F8F8"/>
                </a:highlight>
                <a:latin typeface="Roboto-Light"/>
              </a:rPr>
              <a:t>) du har på baggen. Navn skal henges godt synlig. Bagger uten navn vil fjernes.</a:t>
            </a:r>
          </a:p>
          <a:p>
            <a:pPr algn="l">
              <a:buFont typeface="Arial" panose="020B0604020202020204" pitchFamily="34" charset="0"/>
              <a:buChar char="•"/>
            </a:pPr>
            <a:r>
              <a:rPr lang="nb-NO" sz="1400" b="0" i="0" dirty="0">
                <a:solidFill>
                  <a:srgbClr val="3E3E3E"/>
                </a:solidFill>
                <a:effectLst/>
                <a:highlight>
                  <a:srgbClr val="F8F8F8"/>
                </a:highlight>
                <a:latin typeface="Roboto-Light"/>
              </a:rPr>
              <a:t>Utstyret plasseres i oppbevaringsrommet på eget ansvar. Trysil Golfklubb eller Trysilfjellet Golf AS har ingen forsikringer som dekker eventuelt stjålet eller ødelagt utstyr.</a:t>
            </a:r>
          </a:p>
          <a:p>
            <a:pPr algn="l">
              <a:buFont typeface="Arial" panose="020B0604020202020204" pitchFamily="34" charset="0"/>
              <a:buChar char="•"/>
            </a:pPr>
            <a:r>
              <a:rPr lang="nb-NO" sz="1400" b="0" i="0" dirty="0">
                <a:solidFill>
                  <a:srgbClr val="3E3E3E"/>
                </a:solidFill>
                <a:effectLst/>
                <a:highlight>
                  <a:srgbClr val="F8F8F8"/>
                </a:highlight>
                <a:latin typeface="Roboto-Light"/>
              </a:rPr>
              <a:t>Rommet benyttes til </a:t>
            </a:r>
            <a:r>
              <a:rPr lang="nb-NO" sz="1400" b="0" i="0" dirty="0" err="1">
                <a:solidFill>
                  <a:srgbClr val="3E3E3E"/>
                </a:solidFill>
                <a:effectLst/>
                <a:highlight>
                  <a:srgbClr val="F8F8F8"/>
                </a:highlight>
                <a:latin typeface="Roboto-Light"/>
              </a:rPr>
              <a:t>golfbag</a:t>
            </a:r>
            <a:r>
              <a:rPr lang="nb-NO" sz="1400" b="0" i="0" dirty="0">
                <a:solidFill>
                  <a:srgbClr val="3E3E3E"/>
                </a:solidFill>
                <a:effectLst/>
                <a:highlight>
                  <a:srgbClr val="F8F8F8"/>
                </a:highlight>
                <a:latin typeface="Roboto-Light"/>
              </a:rPr>
              <a:t> og tralle. Hvis du ønsker annet, så skal det pakkes ned i baggen.</a:t>
            </a:r>
          </a:p>
          <a:p>
            <a:pPr algn="l">
              <a:buFont typeface="Arial" panose="020B0604020202020204" pitchFamily="34" charset="0"/>
              <a:buChar char="•"/>
            </a:pPr>
            <a:r>
              <a:rPr lang="nb-NO" sz="1400" b="0" i="0" dirty="0">
                <a:solidFill>
                  <a:srgbClr val="3E3E3E"/>
                </a:solidFill>
                <a:effectLst/>
                <a:highlight>
                  <a:srgbClr val="F8F8F8"/>
                </a:highlight>
                <a:latin typeface="Roboto-Light"/>
              </a:rPr>
              <a:t>Rommet holdes rent og ryddig til enhver tid, det er alles ansvar. Det skal ikke hensettes drikkeflasker o.a.</a:t>
            </a:r>
          </a:p>
          <a:p>
            <a:pPr algn="l">
              <a:buFont typeface="Arial" panose="020B0604020202020204" pitchFamily="34" charset="0"/>
              <a:buChar char="•"/>
            </a:pPr>
            <a:r>
              <a:rPr lang="nb-NO" sz="1400" b="0" i="0" dirty="0">
                <a:solidFill>
                  <a:srgbClr val="3E3E3E"/>
                </a:solidFill>
                <a:effectLst/>
                <a:highlight>
                  <a:srgbClr val="F8F8F8"/>
                </a:highlight>
                <a:latin typeface="Roboto-Light"/>
              </a:rPr>
              <a:t>Når sesongen er over, må rommet være tomt for utstyr.</a:t>
            </a:r>
          </a:p>
          <a:p>
            <a:r>
              <a:rPr lang="nb-NO" sz="1400" b="0" i="0" u="none" strike="noStrike" dirty="0">
                <a:solidFill>
                  <a:srgbClr val="3E3E3E"/>
                </a:solidFill>
                <a:effectLst/>
                <a:highlight>
                  <a:srgbClr val="F8F8F8"/>
                </a:highlight>
                <a:latin typeface="Roboto-Bold"/>
              </a:rPr>
              <a:t>Pris sesong 15.mai - 30.sept.</a:t>
            </a:r>
            <a:br>
              <a:rPr lang="nb-NO" sz="1400" dirty="0"/>
            </a:br>
            <a:r>
              <a:rPr lang="nb-NO" sz="1400" b="0" i="0" dirty="0">
                <a:solidFill>
                  <a:srgbClr val="3E3E3E"/>
                </a:solidFill>
                <a:effectLst/>
                <a:highlight>
                  <a:srgbClr val="F8F8F8"/>
                </a:highlight>
                <a:latin typeface="Roboto-Light"/>
              </a:rPr>
              <a:t>Juniormedlem i Trysil Golfklubb kr.250,-</a:t>
            </a:r>
            <a:br>
              <a:rPr lang="nb-NO" sz="1400" dirty="0"/>
            </a:br>
            <a:r>
              <a:rPr lang="nb-NO" sz="1400" b="0" i="0" dirty="0">
                <a:solidFill>
                  <a:srgbClr val="3E3E3E"/>
                </a:solidFill>
                <a:effectLst/>
                <a:highlight>
                  <a:srgbClr val="F8F8F8"/>
                </a:highlight>
                <a:latin typeface="Roboto-Light"/>
              </a:rPr>
              <a:t>Seniormedlem Trysil Golfklubb kr.500,-</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nb-NO" sz="2000" dirty="0">
                <a:latin typeface="Calibri" panose="020F0502020204030204" pitchFamily="34" charset="0"/>
                <a:ea typeface="Calibri" panose="020F0502020204030204" pitchFamily="34" charset="0"/>
                <a:cs typeface="Times New Roman" panose="02020603050405020304" pitchFamily="18" charset="0"/>
              </a:rPr>
              <a:t>Bookes her: </a:t>
            </a:r>
            <a:r>
              <a:rPr lang="nb-NO" sz="2000" dirty="0">
                <a:hlinkClick r:id="rId3"/>
              </a:rPr>
              <a:t>Oppbevaringsrom - Trysil Golf</a:t>
            </a:r>
            <a:endParaRPr lang="nb-NO" sz="2000" dirty="0"/>
          </a:p>
          <a:p>
            <a:pPr>
              <a:lnSpc>
                <a:spcPct val="107000"/>
              </a:lnSpc>
            </a:pPr>
            <a:r>
              <a:rPr lang="nb-NO" sz="2000" dirty="0"/>
              <a:t>18 senior (8)</a:t>
            </a:r>
          </a:p>
          <a:p>
            <a:pPr>
              <a:lnSpc>
                <a:spcPct val="107000"/>
              </a:lnSpc>
            </a:pPr>
            <a:r>
              <a:rPr lang="nb-NO" sz="2000" dirty="0"/>
              <a:t>12 junior (6)</a:t>
            </a:r>
          </a:p>
          <a:p>
            <a:pPr marL="0" indent="0">
              <a:lnSpc>
                <a:spcPct val="107000"/>
              </a:lnSpc>
              <a:buNone/>
            </a:pPr>
            <a:endParaRPr lang="nb-NO" sz="2000" dirty="0"/>
          </a:p>
          <a:p>
            <a:pPr marL="0" indent="0">
              <a:lnSpc>
                <a:spcPct val="107000"/>
              </a:lnSpc>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7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1F434F-5A4F-7553-8A93-6FFE192E285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3F97E34-05B6-BA22-84B8-727024F0F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6845194B-0C0E-C092-D9C8-373FD998A531}"/>
              </a:ext>
            </a:extLst>
          </p:cNvPr>
          <p:cNvPicPr>
            <a:picLocks noChangeAspect="1"/>
          </p:cNvPicPr>
          <p:nvPr/>
        </p:nvPicPr>
        <p:blipFill rotWithShape="1">
          <a:blip r:embed="rId2"/>
          <a:srcRect l="20397" r="26729"/>
          <a:stretch/>
        </p:blipFill>
        <p:spPr>
          <a:xfrm>
            <a:off x="2450489" y="10"/>
            <a:ext cx="9669642" cy="6857990"/>
          </a:xfrm>
          <a:prstGeom prst="rect">
            <a:avLst/>
          </a:prstGeom>
        </p:spPr>
      </p:pic>
      <p:sp>
        <p:nvSpPr>
          <p:cNvPr id="15" name="Rectangle 14">
            <a:extLst>
              <a:ext uri="{FF2B5EF4-FFF2-40B4-BE49-F238E27FC236}">
                <a16:creationId xmlns:a16="http://schemas.microsoft.com/office/drawing/2014/main" id="{0FEFBE06-551E-8618-FBFA-7EF2D092D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TrysilGolf_logo_sorttekst2">
            <a:extLst>
              <a:ext uri="{FF2B5EF4-FFF2-40B4-BE49-F238E27FC236}">
                <a16:creationId xmlns:a16="http://schemas.microsoft.com/office/drawing/2014/main" id="{992FF551-7642-6E3F-B514-0EF0E2E86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1">
            <a:extLst>
              <a:ext uri="{FF2B5EF4-FFF2-40B4-BE49-F238E27FC236}">
                <a16:creationId xmlns:a16="http://schemas.microsoft.com/office/drawing/2014/main" id="{A0814642-9B25-05BF-BB98-EA5077F1160D}"/>
              </a:ext>
            </a:extLst>
          </p:cNvPr>
          <p:cNvSpPr txBox="1">
            <a:spLocks/>
          </p:cNvSpPr>
          <p:nvPr/>
        </p:nvSpPr>
        <p:spPr>
          <a:xfrm>
            <a:off x="1395709" y="371765"/>
            <a:ext cx="5307404" cy="12304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a:latin typeface="Calibri" panose="020F0502020204030204" pitchFamily="34" charset="0"/>
                <a:ea typeface="Times New Roman" panose="02020603050405020304" pitchFamily="18" charset="0"/>
              </a:rPr>
              <a:t>Golfsimulator 2025</a:t>
            </a:r>
            <a:br>
              <a:rPr lang="nb-NO" sz="4000">
                <a:latin typeface="Times New Roman" panose="02020603050405020304" pitchFamily="18" charset="0"/>
                <a:ea typeface="Times New Roman" panose="02020603050405020304" pitchFamily="18" charset="0"/>
              </a:rPr>
            </a:br>
            <a:endParaRPr lang="nb-NO" sz="4000" b="1" dirty="0"/>
          </a:p>
        </p:txBody>
      </p:sp>
      <p:sp>
        <p:nvSpPr>
          <p:cNvPr id="11" name="Tittel 1">
            <a:extLst>
              <a:ext uri="{FF2B5EF4-FFF2-40B4-BE49-F238E27FC236}">
                <a16:creationId xmlns:a16="http://schemas.microsoft.com/office/drawing/2014/main" id="{5D14988F-D548-8D84-0288-B2EE37445268}"/>
              </a:ext>
            </a:extLst>
          </p:cNvPr>
          <p:cNvSpPr>
            <a:spLocks noGrp="1"/>
          </p:cNvSpPr>
          <p:nvPr>
            <p:ph type="title"/>
          </p:nvPr>
        </p:nvSpPr>
        <p:spPr>
          <a:xfrm>
            <a:off x="1395709" y="371765"/>
            <a:ext cx="5307404" cy="1230409"/>
          </a:xfrm>
        </p:spPr>
        <p:txBody>
          <a:bodyPr>
            <a:normAutofit/>
          </a:bodyPr>
          <a:lstStyle/>
          <a:p>
            <a:r>
              <a:rPr lang="nb-NO" sz="4000" dirty="0">
                <a:effectLst/>
                <a:latin typeface="Calibri" panose="020F0502020204030204" pitchFamily="34" charset="0"/>
                <a:ea typeface="Times New Roman" panose="02020603050405020304" pitchFamily="18" charset="0"/>
              </a:rPr>
              <a:t>Golfsimulator 2026</a:t>
            </a:r>
            <a:br>
              <a:rPr lang="nb-NO" sz="4000" dirty="0">
                <a:effectLst/>
                <a:latin typeface="Times New Roman" panose="02020603050405020304" pitchFamily="18" charset="0"/>
                <a:ea typeface="Times New Roman" panose="02020603050405020304" pitchFamily="18" charset="0"/>
              </a:rPr>
            </a:br>
            <a:endParaRPr lang="nb-NO" sz="4000" b="1" dirty="0"/>
          </a:p>
        </p:txBody>
      </p:sp>
      <p:sp>
        <p:nvSpPr>
          <p:cNvPr id="12" name="Plassholder for innhold 2">
            <a:extLst>
              <a:ext uri="{FF2B5EF4-FFF2-40B4-BE49-F238E27FC236}">
                <a16:creationId xmlns:a16="http://schemas.microsoft.com/office/drawing/2014/main" id="{6638119A-EADD-157A-0212-CAD67B008D82}"/>
              </a:ext>
            </a:extLst>
          </p:cNvPr>
          <p:cNvSpPr>
            <a:spLocks noGrp="1"/>
          </p:cNvSpPr>
          <p:nvPr>
            <p:ph idx="1"/>
          </p:nvPr>
        </p:nvSpPr>
        <p:spPr>
          <a:xfrm>
            <a:off x="813512" y="1437417"/>
            <a:ext cx="5763236" cy="2755022"/>
          </a:xfrm>
        </p:spPr>
        <p:txBody>
          <a:bodyPr>
            <a:normAutofit/>
          </a:bodyPr>
          <a:lstStyle/>
          <a:p>
            <a:pPr marL="0" indent="0">
              <a:lnSpc>
                <a:spcPct val="107000"/>
              </a:lnSpc>
              <a:buNone/>
            </a:pPr>
            <a:r>
              <a:rPr lang="nb-NO" sz="2000" b="1" dirty="0">
                <a:latin typeface="Calibri" panose="020F0502020204030204" pitchFamily="34" charset="0"/>
                <a:ea typeface="Calibri" panose="020F0502020204030204" pitchFamily="34" charset="0"/>
                <a:cs typeface="Times New Roman" panose="02020603050405020304" pitchFamily="18" charset="0"/>
              </a:rPr>
              <a:t>Golfsimulatoren – en suksess i vinter </a:t>
            </a:r>
          </a:p>
          <a:p>
            <a:pPr marL="0" indent="0">
              <a:lnSpc>
                <a:spcPct val="107000"/>
              </a:lnSpc>
              <a:buNone/>
            </a:pPr>
            <a:r>
              <a:rPr lang="nb-NO" sz="2000" dirty="0">
                <a:latin typeface="Calibri" panose="020F0502020204030204" pitchFamily="34" charset="0"/>
                <a:ea typeface="Calibri" panose="020F0502020204030204" pitchFamily="34" charset="0"/>
                <a:cs typeface="Times New Roman" panose="02020603050405020304" pitchFamily="18" charset="0"/>
              </a:rPr>
              <a:t>Vi er svært glade for at så mange benyttet seg av golfsimulator-tilbudet i vinter   </a:t>
            </a:r>
          </a:p>
          <a:p>
            <a:pPr marL="0" indent="0">
              <a:lnSpc>
                <a:spcPct val="107000"/>
              </a:lnSpc>
              <a:buNone/>
            </a:pPr>
            <a:r>
              <a:rPr lang="nb-NO" sz="2000" dirty="0">
                <a:latin typeface="Calibri" panose="020F0502020204030204" pitchFamily="34" charset="0"/>
                <a:ea typeface="Calibri" panose="020F0502020204030204" pitchFamily="34" charset="0"/>
                <a:cs typeface="Times New Roman" panose="02020603050405020304" pitchFamily="18" charset="0"/>
              </a:rPr>
              <a:t>Takk til Egil, Hilde og Tore for uvurderlig innsats med det praktiske og tekniske.</a:t>
            </a:r>
          </a:p>
          <a:p>
            <a:pPr marL="0" indent="0">
              <a:lnSpc>
                <a:spcPct val="107000"/>
              </a:lnSpc>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de 2">
            <a:extLst>
              <a:ext uri="{FF2B5EF4-FFF2-40B4-BE49-F238E27FC236}">
                <a16:creationId xmlns:a16="http://schemas.microsoft.com/office/drawing/2014/main" id="{97467F31-0AC8-1B34-47C8-E2C142A51F40}"/>
              </a:ext>
            </a:extLst>
          </p:cNvPr>
          <p:cNvPicPr>
            <a:picLocks noChangeAspect="1"/>
          </p:cNvPicPr>
          <p:nvPr/>
        </p:nvPicPr>
        <p:blipFill>
          <a:blip r:embed="rId4"/>
          <a:stretch>
            <a:fillRect/>
          </a:stretch>
        </p:blipFill>
        <p:spPr>
          <a:xfrm>
            <a:off x="608807" y="4192439"/>
            <a:ext cx="8783276" cy="1848108"/>
          </a:xfrm>
          <a:prstGeom prst="rect">
            <a:avLst/>
          </a:prstGeom>
        </p:spPr>
      </p:pic>
    </p:spTree>
    <p:extLst>
      <p:ext uri="{BB962C8B-B14F-4D97-AF65-F5344CB8AC3E}">
        <p14:creationId xmlns:p14="http://schemas.microsoft.com/office/powerpoint/2010/main" val="159028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99D530C-9221-46BC-B231-4716020B356A}"/>
              </a:ext>
            </a:extLst>
          </p:cNvPr>
          <p:cNvSpPr>
            <a:spLocks noGrp="1"/>
          </p:cNvSpPr>
          <p:nvPr>
            <p:ph idx="1"/>
          </p:nvPr>
        </p:nvSpPr>
        <p:spPr>
          <a:xfrm>
            <a:off x="905037" y="2442615"/>
            <a:ext cx="6002110" cy="4332653"/>
          </a:xfrm>
        </p:spPr>
        <p:txBody>
          <a:bodyPr>
            <a:normAutofit/>
          </a:bodyPr>
          <a:lstStyle/>
          <a:p>
            <a:pPr marL="914400" lvl="2" indent="0">
              <a:lnSpc>
                <a:spcPct val="107000"/>
              </a:lnSpc>
              <a:spcAft>
                <a:spcPts val="800"/>
              </a:spcAft>
              <a:buNone/>
            </a:pPr>
            <a:br>
              <a:rPr lang="nb-NO" sz="1600" dirty="0"/>
            </a:br>
            <a:endParaRPr lang="nb-NO" sz="1600" dirty="0"/>
          </a:p>
        </p:txBody>
      </p:sp>
      <p:pic>
        <p:nvPicPr>
          <p:cNvPr id="1026" name="Picture 2" descr="bistro%2019">
            <a:extLst>
              <a:ext uri="{FF2B5EF4-FFF2-40B4-BE49-F238E27FC236}">
                <a16:creationId xmlns:a16="http://schemas.microsoft.com/office/drawing/2014/main" id="{46A78992-DCD9-C815-E1CA-E85D84367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9" y="8273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2EE8D5E-E4CE-C971-E1DA-BC5FEAAA3F1B}"/>
              </a:ext>
            </a:extLst>
          </p:cNvPr>
          <p:cNvSpPr>
            <a:spLocks noGrp="1"/>
          </p:cNvSpPr>
          <p:nvPr>
            <p:ph type="title"/>
          </p:nvPr>
        </p:nvSpPr>
        <p:spPr/>
        <p:txBody>
          <a:bodyPr/>
          <a:lstStyle/>
          <a:p>
            <a:endParaRPr lang="nb-NO" dirty="0"/>
          </a:p>
        </p:txBody>
      </p:sp>
      <p:pic>
        <p:nvPicPr>
          <p:cNvPr id="11" name="Bilde 10">
            <a:extLst>
              <a:ext uri="{FF2B5EF4-FFF2-40B4-BE49-F238E27FC236}">
                <a16:creationId xmlns:a16="http://schemas.microsoft.com/office/drawing/2014/main" id="{10D3F3DB-B751-E24C-9C6D-9F6828F12EED}"/>
              </a:ext>
            </a:extLst>
          </p:cNvPr>
          <p:cNvPicPr>
            <a:picLocks noChangeAspect="1"/>
          </p:cNvPicPr>
          <p:nvPr/>
        </p:nvPicPr>
        <p:blipFill>
          <a:blip r:embed="rId3"/>
          <a:stretch>
            <a:fillRect/>
          </a:stretch>
        </p:blipFill>
        <p:spPr>
          <a:xfrm>
            <a:off x="2160779" y="135618"/>
            <a:ext cx="4746368" cy="6357257"/>
          </a:xfrm>
          <a:prstGeom prst="rect">
            <a:avLst/>
          </a:prstGeom>
        </p:spPr>
      </p:pic>
      <p:pic>
        <p:nvPicPr>
          <p:cNvPr id="13" name="Bilde 12">
            <a:extLst>
              <a:ext uri="{FF2B5EF4-FFF2-40B4-BE49-F238E27FC236}">
                <a16:creationId xmlns:a16="http://schemas.microsoft.com/office/drawing/2014/main" id="{70BA3031-6575-6433-B561-4A1527FABA9F}"/>
              </a:ext>
            </a:extLst>
          </p:cNvPr>
          <p:cNvPicPr>
            <a:picLocks noChangeAspect="1"/>
          </p:cNvPicPr>
          <p:nvPr/>
        </p:nvPicPr>
        <p:blipFill>
          <a:blip r:embed="rId4"/>
          <a:stretch>
            <a:fillRect/>
          </a:stretch>
        </p:blipFill>
        <p:spPr>
          <a:xfrm>
            <a:off x="7436733" y="135618"/>
            <a:ext cx="4431225" cy="6357258"/>
          </a:xfrm>
          <a:prstGeom prst="rect">
            <a:avLst/>
          </a:prstGeom>
        </p:spPr>
      </p:pic>
    </p:spTree>
    <p:extLst>
      <p:ext uri="{BB962C8B-B14F-4D97-AF65-F5344CB8AC3E}">
        <p14:creationId xmlns:p14="http://schemas.microsoft.com/office/powerpoint/2010/main" val="3710912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8FE1-5E9A-1204-F091-47E62BC12EDD}"/>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12DA22-73C9-64FA-87FA-5ECFB90EFA7C}"/>
              </a:ext>
            </a:extLst>
          </p:cNvPr>
          <p:cNvSpPr>
            <a:spLocks noGrp="1"/>
          </p:cNvSpPr>
          <p:nvPr>
            <p:ph idx="1"/>
          </p:nvPr>
        </p:nvSpPr>
        <p:spPr>
          <a:xfrm>
            <a:off x="905037" y="2442615"/>
            <a:ext cx="6002110" cy="4332653"/>
          </a:xfrm>
        </p:spPr>
        <p:txBody>
          <a:bodyPr>
            <a:normAutofit/>
          </a:bodyPr>
          <a:lstStyle/>
          <a:p>
            <a:pPr marL="914400" lvl="2" indent="0">
              <a:lnSpc>
                <a:spcPct val="107000"/>
              </a:lnSpc>
              <a:spcAft>
                <a:spcPts val="800"/>
              </a:spcAft>
              <a:buNone/>
            </a:pPr>
            <a:br>
              <a:rPr lang="nb-NO" sz="1600" dirty="0"/>
            </a:br>
            <a:endParaRPr lang="nb-NO" sz="1600" dirty="0"/>
          </a:p>
        </p:txBody>
      </p:sp>
      <p:pic>
        <p:nvPicPr>
          <p:cNvPr id="1026" name="Picture 2" descr="bistro%2019">
            <a:extLst>
              <a:ext uri="{FF2B5EF4-FFF2-40B4-BE49-F238E27FC236}">
                <a16:creationId xmlns:a16="http://schemas.microsoft.com/office/drawing/2014/main" id="{01598B20-C791-01F9-6E8E-53726CC19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9" y="8273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A3732310-2FA3-3E19-CA16-0555D67B294E}"/>
              </a:ext>
            </a:extLst>
          </p:cNvPr>
          <p:cNvSpPr>
            <a:spLocks noGrp="1"/>
          </p:cNvSpPr>
          <p:nvPr>
            <p:ph type="title"/>
          </p:nvPr>
        </p:nvSpPr>
        <p:spPr/>
        <p:txBody>
          <a:bodyPr/>
          <a:lstStyle/>
          <a:p>
            <a:endParaRPr lang="nb-NO" dirty="0"/>
          </a:p>
        </p:txBody>
      </p:sp>
      <p:pic>
        <p:nvPicPr>
          <p:cNvPr id="4" name="Bilde 3">
            <a:extLst>
              <a:ext uri="{FF2B5EF4-FFF2-40B4-BE49-F238E27FC236}">
                <a16:creationId xmlns:a16="http://schemas.microsoft.com/office/drawing/2014/main" id="{45C589BA-835B-98BF-EAE1-EF2970B019AB}"/>
              </a:ext>
            </a:extLst>
          </p:cNvPr>
          <p:cNvPicPr>
            <a:picLocks noChangeAspect="1"/>
          </p:cNvPicPr>
          <p:nvPr/>
        </p:nvPicPr>
        <p:blipFill>
          <a:blip r:embed="rId3"/>
          <a:stretch>
            <a:fillRect/>
          </a:stretch>
        </p:blipFill>
        <p:spPr>
          <a:xfrm>
            <a:off x="2344281" y="186418"/>
            <a:ext cx="4562866" cy="6306457"/>
          </a:xfrm>
          <a:prstGeom prst="rect">
            <a:avLst/>
          </a:prstGeom>
        </p:spPr>
      </p:pic>
      <p:pic>
        <p:nvPicPr>
          <p:cNvPr id="9" name="Bilde 8">
            <a:extLst>
              <a:ext uri="{FF2B5EF4-FFF2-40B4-BE49-F238E27FC236}">
                <a16:creationId xmlns:a16="http://schemas.microsoft.com/office/drawing/2014/main" id="{EB1AEF5C-0DF0-71DB-A993-A64950DF2E52}"/>
              </a:ext>
            </a:extLst>
          </p:cNvPr>
          <p:cNvPicPr>
            <a:picLocks noChangeAspect="1"/>
          </p:cNvPicPr>
          <p:nvPr/>
        </p:nvPicPr>
        <p:blipFill>
          <a:blip r:embed="rId4"/>
          <a:stretch>
            <a:fillRect/>
          </a:stretch>
        </p:blipFill>
        <p:spPr>
          <a:xfrm>
            <a:off x="7202445" y="232228"/>
            <a:ext cx="4989555" cy="5696857"/>
          </a:xfrm>
          <a:prstGeom prst="rect">
            <a:avLst/>
          </a:prstGeom>
        </p:spPr>
      </p:pic>
    </p:spTree>
    <p:extLst>
      <p:ext uri="{BB962C8B-B14F-4D97-AF65-F5344CB8AC3E}">
        <p14:creationId xmlns:p14="http://schemas.microsoft.com/office/powerpoint/2010/main" val="149866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a:extLst>
              <a:ext uri="{FF2B5EF4-FFF2-40B4-BE49-F238E27FC236}">
                <a16:creationId xmlns:a16="http://schemas.microsoft.com/office/drawing/2014/main" id="{7D9A6096-405E-4462-BA66-31F7255BDA53}"/>
              </a:ext>
            </a:extLst>
          </p:cNvPr>
          <p:cNvPicPr>
            <a:picLocks noGrp="1" noChangeAspect="1"/>
          </p:cNvPicPr>
          <p:nvPr>
            <p:ph idx="1"/>
          </p:nvPr>
        </p:nvPicPr>
        <p:blipFill rotWithShape="1">
          <a:blip r:embed="rId2"/>
          <a:srcRect r="3094" b="1"/>
          <a:stretch/>
        </p:blipFill>
        <p:spPr>
          <a:xfrm>
            <a:off x="20" y="1282"/>
            <a:ext cx="12191980" cy="6856718"/>
          </a:xfrm>
          <a:prstGeom prst="rect">
            <a:avLst/>
          </a:prstGeom>
        </p:spPr>
      </p:pic>
    </p:spTree>
    <p:extLst>
      <p:ext uri="{BB962C8B-B14F-4D97-AF65-F5344CB8AC3E}">
        <p14:creationId xmlns:p14="http://schemas.microsoft.com/office/powerpoint/2010/main" val="56254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BD5426-3CD4-AACA-2D2C-937CBB6344A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5D3DF6B-185B-7628-D9A1-AA740C7C5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23824D36-6D10-801C-7549-F1863F88A738}"/>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AAEFB397-FAE9-A969-42E9-2E16187F4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8D4F262-C1F9-868E-B4B5-2CAE6F20BB69}"/>
              </a:ext>
            </a:extLst>
          </p:cNvPr>
          <p:cNvSpPr>
            <a:spLocks noGrp="1"/>
          </p:cNvSpPr>
          <p:nvPr>
            <p:ph type="title"/>
          </p:nvPr>
        </p:nvSpPr>
        <p:spPr>
          <a:xfrm>
            <a:off x="1506539" y="298007"/>
            <a:ext cx="4816953" cy="1230409"/>
          </a:xfrm>
        </p:spPr>
        <p:txBody>
          <a:bodyPr>
            <a:normAutofit/>
          </a:bodyPr>
          <a:lstStyle/>
          <a:p>
            <a:r>
              <a:rPr lang="nb-NO" sz="4000" b="1" dirty="0"/>
              <a:t>Agenda</a:t>
            </a:r>
          </a:p>
        </p:txBody>
      </p:sp>
      <p:sp>
        <p:nvSpPr>
          <p:cNvPr id="3" name="Plassholder for innhold 2">
            <a:extLst>
              <a:ext uri="{FF2B5EF4-FFF2-40B4-BE49-F238E27FC236}">
                <a16:creationId xmlns:a16="http://schemas.microsoft.com/office/drawing/2014/main" id="{C5D7F928-571E-33B8-C496-EA5FC9F23D5C}"/>
              </a:ext>
            </a:extLst>
          </p:cNvPr>
          <p:cNvSpPr>
            <a:spLocks noGrp="1"/>
          </p:cNvSpPr>
          <p:nvPr>
            <p:ph idx="1"/>
          </p:nvPr>
        </p:nvSpPr>
        <p:spPr>
          <a:xfrm>
            <a:off x="407050" y="1826413"/>
            <a:ext cx="9384080" cy="4314607"/>
          </a:xfrm>
        </p:spPr>
        <p:txBody>
          <a:bodyPr>
            <a:normAutofit fontScale="92500" lnSpcReduction="20000"/>
          </a:bodyPr>
          <a:lstStyle/>
          <a:p>
            <a:pPr marL="342900" lvl="0" indent="-342900" fontAlgn="base">
              <a:buFont typeface="Symbol" panose="05050102010706020507" pitchFamily="18" charset="2"/>
              <a:buChar char=""/>
            </a:pPr>
            <a:r>
              <a:rPr lang="nb-NO" sz="2000" dirty="0">
                <a:ea typeface="Times New Roman" panose="02020603050405020304" pitchFamily="18" charset="0"/>
              </a:rPr>
              <a:t>Banestatus og aktuelle saker fra Trysilfjellet Golf AS </a:t>
            </a:r>
          </a:p>
          <a:p>
            <a:pPr marL="342900" lvl="0" indent="-342900" fontAlgn="base">
              <a:buFont typeface="Symbol" panose="05050102010706020507" pitchFamily="18" charset="2"/>
              <a:buChar char=""/>
            </a:pPr>
            <a:r>
              <a:rPr lang="nb-NO" sz="2000" dirty="0">
                <a:ea typeface="Times New Roman" panose="02020603050405020304" pitchFamily="18" charset="0"/>
              </a:rPr>
              <a:t>Instruksjon og treningstilbud</a:t>
            </a:r>
          </a:p>
          <a:p>
            <a:pPr marL="342900" lvl="0" indent="-342900" fontAlgn="base">
              <a:buFont typeface="Symbol" panose="05050102010706020507" pitchFamily="18" charset="2"/>
              <a:buChar char=""/>
            </a:pPr>
            <a:r>
              <a:rPr lang="nb-NO" sz="2000" dirty="0">
                <a:ea typeface="Times New Roman" panose="02020603050405020304" pitchFamily="18" charset="0"/>
              </a:rPr>
              <a:t>VTG</a:t>
            </a:r>
          </a:p>
          <a:p>
            <a:pPr marL="342900" lvl="0" indent="-342900" fontAlgn="base">
              <a:buFont typeface="Symbol" panose="05050102010706020507" pitchFamily="18" charset="2"/>
              <a:buChar char=""/>
            </a:pPr>
            <a:r>
              <a:rPr lang="nb-NO" sz="2000" dirty="0">
                <a:ea typeface="Times New Roman" panose="02020603050405020304" pitchFamily="18" charset="0"/>
              </a:rPr>
              <a:t>Turneringer</a:t>
            </a:r>
          </a:p>
          <a:p>
            <a:pPr marL="342900" lvl="0" indent="-342900" fontAlgn="base">
              <a:buFont typeface="Symbol" panose="05050102010706020507" pitchFamily="18" charset="2"/>
              <a:buChar char=""/>
            </a:pPr>
            <a:r>
              <a:rPr lang="nb-NO" sz="2000" dirty="0">
                <a:ea typeface="Times New Roman" panose="02020603050405020304" pitchFamily="18" charset="0"/>
              </a:rPr>
              <a:t>Juniorvirksomheten</a:t>
            </a:r>
          </a:p>
          <a:p>
            <a:pPr marL="342900" lvl="0" indent="-342900" fontAlgn="base">
              <a:buFont typeface="Symbol" panose="05050102010706020507" pitchFamily="18" charset="2"/>
              <a:buChar char=""/>
            </a:pPr>
            <a:r>
              <a:rPr lang="nb-NO" sz="2000" dirty="0">
                <a:ea typeface="Times New Roman" panose="02020603050405020304" pitchFamily="18" charset="0"/>
              </a:rPr>
              <a:t>Damer &amp; jenter</a:t>
            </a:r>
          </a:p>
          <a:p>
            <a:pPr marL="342900" lvl="0" indent="-342900" fontAlgn="base">
              <a:buFont typeface="Symbol" panose="05050102010706020507" pitchFamily="18" charset="2"/>
              <a:buChar char=""/>
            </a:pPr>
            <a:r>
              <a:rPr lang="nb-NO" sz="2000" dirty="0">
                <a:ea typeface="Times New Roman" panose="02020603050405020304" pitchFamily="18" charset="0"/>
              </a:rPr>
              <a:t>Medlemsfordeler</a:t>
            </a:r>
          </a:p>
          <a:p>
            <a:pPr marL="342900" lvl="0" indent="-342900" fontAlgn="base">
              <a:buFont typeface="Symbol" panose="05050102010706020507" pitchFamily="18" charset="2"/>
              <a:buChar char=""/>
            </a:pPr>
            <a:r>
              <a:rPr lang="nb-NO" sz="2000" dirty="0">
                <a:ea typeface="Times New Roman" panose="02020603050405020304" pitchFamily="18" charset="0"/>
              </a:rPr>
              <a:t>Oppbevaring av utstyr</a:t>
            </a:r>
          </a:p>
          <a:p>
            <a:pPr marL="342900" lvl="0" indent="-342900" fontAlgn="base">
              <a:buFont typeface="Symbol" panose="05050102010706020507" pitchFamily="18" charset="2"/>
              <a:buChar char=""/>
            </a:pPr>
            <a:r>
              <a:rPr lang="nb-NO" sz="2000" dirty="0">
                <a:ea typeface="Times New Roman" panose="02020603050405020304" pitchFamily="18" charset="0"/>
              </a:rPr>
              <a:t>Golfsimulator </a:t>
            </a:r>
          </a:p>
          <a:p>
            <a:pPr marL="342900" lvl="0" indent="-342900" fontAlgn="base">
              <a:buFont typeface="Symbol" panose="05050102010706020507" pitchFamily="18" charset="2"/>
              <a:buChar char=""/>
            </a:pPr>
            <a:r>
              <a:rPr lang="nb-NO" sz="2000" dirty="0">
                <a:ea typeface="Times New Roman" panose="02020603050405020304" pitchFamily="18" charset="0"/>
              </a:rPr>
              <a:t>Bistro 19</a:t>
            </a:r>
          </a:p>
          <a:p>
            <a:pPr marL="0" indent="0">
              <a:lnSpc>
                <a:spcPct val="107000"/>
              </a:lnSpc>
              <a:buNone/>
            </a:pPr>
            <a:endPar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07000"/>
              </a:lnSpc>
              <a:buNone/>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100" dirty="0"/>
          </a:p>
        </p:txBody>
      </p:sp>
      <p:pic>
        <p:nvPicPr>
          <p:cNvPr id="1026" name="Picture 2" descr="TrysilGolf_logo_sorttekst2">
            <a:extLst>
              <a:ext uri="{FF2B5EF4-FFF2-40B4-BE49-F238E27FC236}">
                <a16:creationId xmlns:a16="http://schemas.microsoft.com/office/drawing/2014/main" id="{D88DABF8-A22F-C81F-3E5B-74F44A2F1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8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1506539" y="298007"/>
            <a:ext cx="4816953" cy="1230409"/>
          </a:xfrm>
        </p:spPr>
        <p:txBody>
          <a:bodyPr>
            <a:normAutofit/>
          </a:bodyPr>
          <a:lstStyle/>
          <a:p>
            <a:r>
              <a:rPr lang="nb-NO" sz="4000" b="1" dirty="0"/>
              <a:t>Styret i klubben 2026</a:t>
            </a:r>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407050" y="1826413"/>
            <a:ext cx="9384080" cy="4314607"/>
          </a:xfrm>
        </p:spPr>
        <p:txBody>
          <a:bodyPr>
            <a:normAutofit/>
          </a:bodyPr>
          <a:lstStyle/>
          <a:p>
            <a:pPr>
              <a:lnSpc>
                <a:spcPct val="107000"/>
              </a:lnSpc>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Pia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Øiu</a:t>
            </a:r>
            <a:r>
              <a:rPr lang="nb-NO" sz="2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lfstad</a:t>
            </a:r>
            <a:r>
              <a:rPr lang="nb-NO"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Damer/Jenter</a:t>
            </a:r>
          </a:p>
          <a:p>
            <a:pPr>
              <a:lnSpc>
                <a:spcPct val="107000"/>
              </a:lnSpc>
            </a:pPr>
            <a:r>
              <a:rPr lang="nb-NO"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Tore Hoff: VTG</a:t>
            </a:r>
          </a:p>
          <a:p>
            <a:pPr>
              <a:lnSpc>
                <a:spcPct val="107000"/>
              </a:lnSpc>
            </a:pPr>
            <a:r>
              <a:rPr lang="nb-NO"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Gerard Kort</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Turneringer</a:t>
            </a:r>
          </a:p>
          <a:p>
            <a:pPr>
              <a:lnSpc>
                <a:spcPct val="107000"/>
              </a:lnSpc>
            </a:pPr>
            <a:r>
              <a:rPr lang="nb-NO"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Geir Harald Storsnes: Medlemsaktiviteter &amp; Banekomite sammen med Klas. </a:t>
            </a:r>
          </a:p>
          <a:p>
            <a:pPr>
              <a:lnSpc>
                <a:spcPct val="107000"/>
              </a:lnSpc>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Pontus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Åkesson</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Juniorer: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Adminstrasjon</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Golfbox</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Regnskap, Informasjon</a:t>
            </a:r>
          </a:p>
          <a:p>
            <a:pPr marL="0" indent="0">
              <a:lnSpc>
                <a:spcPct val="107000"/>
              </a:lnSpc>
              <a:buNone/>
            </a:pPr>
            <a:endPar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lvl="0" indent="0">
              <a:lnSpc>
                <a:spcPct val="107000"/>
              </a:lnSpc>
              <a:buNone/>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100" dirty="0"/>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11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1592160" y="414386"/>
            <a:ext cx="3822189" cy="1230409"/>
          </a:xfrm>
        </p:spPr>
        <p:txBody>
          <a:bodyPr>
            <a:normAutofit/>
          </a:bodyPr>
          <a:lstStyle/>
          <a:p>
            <a:r>
              <a:rPr lang="nb-NO" sz="4000" b="1" dirty="0"/>
              <a:t>Banestatus 2026</a:t>
            </a:r>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862954" y="1778622"/>
            <a:ext cx="4673367" cy="4314607"/>
          </a:xfrm>
        </p:spPr>
        <p:txBody>
          <a:bodyPr>
            <a:normAutofit/>
          </a:bodyPr>
          <a:lstStyle/>
          <a:p>
            <a:r>
              <a:rPr lang="nb-NO" sz="2000" dirty="0"/>
              <a:t>Åpning</a:t>
            </a:r>
          </a:p>
          <a:p>
            <a:r>
              <a:rPr lang="nb-NO" sz="2000" dirty="0"/>
              <a:t>Ansatte</a:t>
            </a:r>
          </a:p>
          <a:p>
            <a:r>
              <a:rPr lang="nb-NO" sz="2000" dirty="0"/>
              <a:t>Bunker prosjekt </a:t>
            </a:r>
          </a:p>
          <a:p>
            <a:r>
              <a:rPr lang="nb-NO" sz="2000" dirty="0"/>
              <a:t>Range prosjekt</a:t>
            </a:r>
          </a:p>
          <a:p>
            <a:r>
              <a:rPr lang="nb-NO" sz="2000" dirty="0"/>
              <a:t>Dugnadshjelp 2026</a:t>
            </a:r>
          </a:p>
          <a:p>
            <a:pPr marL="0" indent="0">
              <a:buNone/>
            </a:pPr>
            <a:endParaRPr lang="nb-NO" sz="2000" dirty="0"/>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0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397730" y="1336672"/>
            <a:ext cx="5307404" cy="1230409"/>
          </a:xfrm>
        </p:spPr>
        <p:txBody>
          <a:bodyPr>
            <a:normAutofit/>
          </a:bodyPr>
          <a:lstStyle/>
          <a:p>
            <a:r>
              <a:rPr lang="nb-NO" sz="4000" b="1" dirty="0"/>
              <a:t>Instruksjon og trening</a:t>
            </a:r>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533003" y="2409978"/>
            <a:ext cx="4673367" cy="4314607"/>
          </a:xfrm>
        </p:spPr>
        <p:txBody>
          <a:bodyPr>
            <a:normAutofit/>
          </a:bodyPr>
          <a:lstStyle/>
          <a:p>
            <a:pPr fontAlgn="base"/>
            <a:r>
              <a:rPr lang="nb-NO" sz="1800" dirty="0">
                <a:effectLst/>
                <a:ea typeface="Times New Roman" panose="02020603050405020304" pitchFamily="18" charset="0"/>
              </a:rPr>
              <a:t>Pär Sundberg kommer til å være hos oss i helgene. </a:t>
            </a:r>
          </a:p>
          <a:p>
            <a:pPr fontAlgn="base"/>
            <a:r>
              <a:rPr lang="nb-NO" sz="1800" dirty="0">
                <a:effectLst/>
                <a:ea typeface="Times New Roman" panose="02020603050405020304" pitchFamily="18" charset="0"/>
              </a:rPr>
              <a:t>For booking og mer info se </a:t>
            </a:r>
            <a:r>
              <a:rPr lang="nb-NO" sz="1800" dirty="0" err="1">
                <a:effectLst/>
                <a:ea typeface="Times New Roman" panose="02020603050405020304" pitchFamily="18" charset="0"/>
              </a:rPr>
              <a:t>proplanner</a:t>
            </a:r>
            <a:r>
              <a:rPr lang="nb-NO" sz="1800" dirty="0">
                <a:effectLst/>
                <a:ea typeface="Times New Roman" panose="02020603050405020304" pitchFamily="18" charset="0"/>
              </a:rPr>
              <a:t> via </a:t>
            </a:r>
            <a:r>
              <a:rPr lang="nb-NO" sz="1800" dirty="0" err="1">
                <a:effectLst/>
                <a:ea typeface="Times New Roman" panose="02020603050405020304" pitchFamily="18" charset="0"/>
              </a:rPr>
              <a:t>golfbox</a:t>
            </a:r>
            <a:r>
              <a:rPr lang="nb-NO" sz="1800" dirty="0">
                <a:effectLst/>
                <a:ea typeface="Times New Roman" panose="02020603050405020304" pitchFamily="18" charset="0"/>
              </a:rPr>
              <a:t>: </a:t>
            </a:r>
            <a:r>
              <a:rPr lang="nb-NO" sz="1800" dirty="0" err="1">
                <a:solidFill>
                  <a:srgbClr val="0563C1"/>
                </a:solidFill>
                <a:hlinkClick r:id="rId3">
                  <a:extLst>
                    <a:ext uri="{A12FA001-AC4F-418D-AE19-62706E023703}">
                      <ahyp:hlinkClr xmlns:ahyp="http://schemas.microsoft.com/office/drawing/2018/hyperlinkcolor" val="tx"/>
                    </a:ext>
                  </a:extLst>
                </a:hlinkClick>
              </a:rPr>
              <a:t>GolfBox</a:t>
            </a:r>
            <a:r>
              <a:rPr lang="nb-NO" sz="1800" dirty="0">
                <a:solidFill>
                  <a:srgbClr val="0563C1"/>
                </a:solidFill>
                <a:hlinkClick r:id="rId3">
                  <a:extLst>
                    <a:ext uri="{A12FA001-AC4F-418D-AE19-62706E023703}">
                      <ahyp:hlinkClr xmlns:ahyp="http://schemas.microsoft.com/office/drawing/2018/hyperlinkcolor" val="tx"/>
                    </a:ext>
                  </a:extLst>
                </a:hlinkClick>
              </a:rPr>
              <a:t> </a:t>
            </a:r>
            <a:r>
              <a:rPr lang="nb-NO" sz="1800" dirty="0" err="1">
                <a:hlinkClick r:id="rId3">
                  <a:extLst>
                    <a:ext uri="{A12FA001-AC4F-418D-AE19-62706E023703}">
                      <ahyp:hlinkClr xmlns:ahyp="http://schemas.microsoft.com/office/drawing/2018/hyperlinkcolor" val="tx"/>
                    </a:ext>
                  </a:extLst>
                </a:hlinkClick>
              </a:rPr>
              <a:t>ProPlanner</a:t>
            </a:r>
            <a:r>
              <a:rPr lang="nb-NO" sz="1800" dirty="0"/>
              <a:t> (kommer strak)</a:t>
            </a:r>
          </a:p>
          <a:p>
            <a:pPr lvl="1" fontAlgn="base"/>
            <a:r>
              <a:rPr lang="nb-NO" sz="1800" dirty="0">
                <a:ea typeface="Times New Roman" panose="02020603050405020304" pitchFamily="18" charset="0"/>
              </a:rPr>
              <a:t>6-7/6</a:t>
            </a:r>
          </a:p>
          <a:p>
            <a:pPr lvl="1" fontAlgn="base"/>
            <a:r>
              <a:rPr lang="nb-NO" sz="1800" dirty="0">
                <a:effectLst/>
                <a:ea typeface="Times New Roman" panose="02020603050405020304" pitchFamily="18" charset="0"/>
              </a:rPr>
              <a:t>13-14/6</a:t>
            </a:r>
          </a:p>
          <a:p>
            <a:pPr lvl="1" fontAlgn="base"/>
            <a:r>
              <a:rPr lang="nb-NO" sz="1800" dirty="0">
                <a:ea typeface="Times New Roman" panose="02020603050405020304" pitchFamily="18" charset="0"/>
              </a:rPr>
              <a:t>11-12/7</a:t>
            </a:r>
          </a:p>
          <a:p>
            <a:pPr lvl="1" fontAlgn="base"/>
            <a:r>
              <a:rPr lang="nb-NO" sz="1800" dirty="0">
                <a:effectLst/>
                <a:ea typeface="Times New Roman" panose="02020603050405020304" pitchFamily="18" charset="0"/>
              </a:rPr>
              <a:t>26-26/7</a:t>
            </a:r>
          </a:p>
          <a:p>
            <a:pPr lvl="1" fontAlgn="base"/>
            <a:r>
              <a:rPr lang="nb-NO" sz="1800" dirty="0">
                <a:ea typeface="Times New Roman" panose="02020603050405020304" pitchFamily="18" charset="0"/>
              </a:rPr>
              <a:t>8-9/8</a:t>
            </a:r>
          </a:p>
          <a:p>
            <a:pPr lvl="1" fontAlgn="base"/>
            <a:r>
              <a:rPr lang="nb-NO" sz="1800" dirty="0">
                <a:effectLst/>
                <a:ea typeface="Times New Roman" panose="02020603050405020304" pitchFamily="18" charset="0"/>
              </a:rPr>
              <a:t>29-30/8</a:t>
            </a:r>
          </a:p>
          <a:p>
            <a:pPr lvl="2" fontAlgn="base"/>
            <a:r>
              <a:rPr lang="nb-NO" sz="1400" dirty="0">
                <a:effectLst/>
                <a:ea typeface="Times New Roman" panose="02020603050405020304" pitchFamily="18" charset="0"/>
              </a:rPr>
              <a:t>19/20/9</a:t>
            </a:r>
          </a:p>
          <a:p>
            <a:pPr lvl="1"/>
            <a:r>
              <a:rPr lang="nb-NO" sz="1400" dirty="0">
                <a:ea typeface="Times New Roman" panose="02020603050405020304" pitchFamily="18" charset="0"/>
              </a:rPr>
              <a:t>VTG –Oppfrisking 25/5</a:t>
            </a:r>
          </a:p>
          <a:p>
            <a:endParaRPr lang="nb-NO" sz="1100" dirty="0"/>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90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609737" y="1283069"/>
            <a:ext cx="3822189" cy="1230409"/>
          </a:xfrm>
        </p:spPr>
        <p:txBody>
          <a:bodyPr>
            <a:normAutofit/>
          </a:bodyPr>
          <a:lstStyle/>
          <a:p>
            <a:r>
              <a:rPr lang="nb-NO" sz="4000" b="1" dirty="0"/>
              <a:t>VTG-Veien til golf</a:t>
            </a:r>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innhold 4">
            <a:extLst>
              <a:ext uri="{FF2B5EF4-FFF2-40B4-BE49-F238E27FC236}">
                <a16:creationId xmlns:a16="http://schemas.microsoft.com/office/drawing/2014/main" id="{51C1447B-E0C6-E236-9DA6-E553AA18893C}"/>
              </a:ext>
            </a:extLst>
          </p:cNvPr>
          <p:cNvSpPr>
            <a:spLocks noGrp="1"/>
          </p:cNvSpPr>
          <p:nvPr>
            <p:ph idx="1"/>
          </p:nvPr>
        </p:nvSpPr>
        <p:spPr>
          <a:xfrm>
            <a:off x="471175" y="2424863"/>
            <a:ext cx="10515600" cy="4351338"/>
          </a:xfrm>
        </p:spPr>
        <p:txBody>
          <a:bodyPr>
            <a:normAutofit/>
          </a:bodyPr>
          <a:lstStyle/>
          <a:p>
            <a:r>
              <a:rPr lang="nb-NO" dirty="0"/>
              <a:t> Start 6/6 </a:t>
            </a:r>
          </a:p>
          <a:p>
            <a:r>
              <a:rPr lang="nb-NO" dirty="0"/>
              <a:t>25 </a:t>
            </a:r>
            <a:r>
              <a:rPr lang="nb-NO" dirty="0" err="1"/>
              <a:t>stk</a:t>
            </a:r>
            <a:r>
              <a:rPr lang="nb-NO" dirty="0"/>
              <a:t> påmeldte pr. i dag ( 12 stk. damer/jenter og 13 stk. herrer/gutter ).</a:t>
            </a:r>
          </a:p>
          <a:p>
            <a:r>
              <a:rPr lang="nb-NO" dirty="0"/>
              <a:t>Fadder-runder??.</a:t>
            </a:r>
          </a:p>
        </p:txBody>
      </p:sp>
    </p:spTree>
    <p:extLst>
      <p:ext uri="{BB962C8B-B14F-4D97-AF65-F5344CB8AC3E}">
        <p14:creationId xmlns:p14="http://schemas.microsoft.com/office/powerpoint/2010/main" val="1379628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397730" y="1356992"/>
            <a:ext cx="5307404" cy="1230409"/>
          </a:xfrm>
        </p:spPr>
        <p:txBody>
          <a:bodyPr>
            <a:normAutofit/>
          </a:bodyPr>
          <a:lstStyle/>
          <a:p>
            <a:r>
              <a:rPr lang="nb-NO" sz="4000" b="1" dirty="0"/>
              <a:t>Turneringer 2026</a:t>
            </a:r>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284749" y="2336386"/>
            <a:ext cx="6209542" cy="4314607"/>
          </a:xfrm>
        </p:spPr>
        <p:txBody>
          <a:bodyPr>
            <a:normAutofit/>
          </a:bodyPr>
          <a:lstStyle/>
          <a:p>
            <a:pPr>
              <a:lnSpc>
                <a:spcPct val="107000"/>
              </a:lnSpc>
            </a:pPr>
            <a:r>
              <a:rPr lang="nb-NO"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 </a:t>
            </a:r>
            <a:r>
              <a:rPr lang="nb-NO" sz="1800" dirty="0" err="1">
                <a:hlinkClick r:id="rId3"/>
              </a:rPr>
              <a:t>GolfBox</a:t>
            </a:r>
            <a:r>
              <a:rPr lang="nb-NO" sz="1800" dirty="0">
                <a:hlinkClick r:id="rId3"/>
              </a:rPr>
              <a:t> Player</a:t>
            </a:r>
            <a:r>
              <a:rPr lang="nb-NO" sz="1800" dirty="0"/>
              <a:t> &amp; </a:t>
            </a:r>
            <a:r>
              <a:rPr lang="nb-NO" sz="1800" dirty="0" err="1"/>
              <a:t>Gimmie</a:t>
            </a:r>
            <a:r>
              <a:rPr lang="nb-NO" sz="1800" dirty="0"/>
              <a:t> appen</a:t>
            </a:r>
          </a:p>
          <a:p>
            <a:pPr>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Åpnings turneringen 31/5. 89 påmeldte !!!</a:t>
            </a:r>
          </a:p>
          <a:p>
            <a:pPr>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Trysil Matchcup. Frist 30/5.</a:t>
            </a:r>
          </a:p>
          <a:p>
            <a:pPr>
              <a:lnSpc>
                <a:spcPct val="107000"/>
              </a:lnSpc>
            </a:pPr>
            <a:r>
              <a:rPr lang="nb-NO" sz="1800" dirty="0">
                <a:effectLst/>
                <a:latin typeface="Calibri" panose="020F0502020204030204" pitchFamily="34" charset="0"/>
                <a:ea typeface="Times New Roman" panose="02020603050405020304" pitchFamily="18" charset="0"/>
                <a:cs typeface="Calibri" panose="020F0502020204030204" pitchFamily="34" charset="0"/>
              </a:rPr>
              <a:t>Lag NM </a:t>
            </a:r>
            <a:endParaRPr lang="nb-NO" sz="1800" dirty="0">
              <a:latin typeface="Calibri" panose="020F0502020204030204" pitchFamily="34" charset="0"/>
              <a:ea typeface="Times New Roman" panose="02020603050405020304" pitchFamily="18" charset="0"/>
              <a:cs typeface="Calibri" panose="020F0502020204030204" pitchFamily="34" charset="0"/>
            </a:endParaRPr>
          </a:p>
          <a:p>
            <a:pPr lvl="1">
              <a:lnSpc>
                <a:spcPct val="107000"/>
              </a:lnSpc>
            </a:pPr>
            <a:r>
              <a:rPr lang="nb-NO" sz="1800" dirty="0"/>
              <a:t>Lag-NM 2. div. damer og herrer: 18.- 19. juli. Elverum GK</a:t>
            </a:r>
          </a:p>
          <a:p>
            <a:pPr lvl="1">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Lag NM Senior 50+ 2.div</a:t>
            </a:r>
            <a:r>
              <a:rPr lang="nb-NO" sz="1800" dirty="0">
                <a:effectLst/>
                <a:latin typeface="Calibri" panose="020F0502020204030204" pitchFamily="34" charset="0"/>
                <a:ea typeface="Times New Roman" panose="02020603050405020304" pitchFamily="18" charset="0"/>
                <a:cs typeface="Calibri" panose="020F0502020204030204" pitchFamily="34" charset="0"/>
              </a:rPr>
              <a:t>  Herrer </a:t>
            </a:r>
            <a:r>
              <a:rPr lang="nb-NO" sz="1800" dirty="0">
                <a:latin typeface="Calibri" panose="020F0502020204030204" pitchFamily="34" charset="0"/>
                <a:ea typeface="Times New Roman" panose="02020603050405020304" pitchFamily="18" charset="0"/>
                <a:cs typeface="Calibri" panose="020F0502020204030204" pitchFamily="34" charset="0"/>
              </a:rPr>
              <a:t>8</a:t>
            </a:r>
            <a:r>
              <a:rPr lang="nb-NO" sz="1800" dirty="0">
                <a:effectLst/>
                <a:latin typeface="Calibri" panose="020F0502020204030204" pitchFamily="34" charset="0"/>
                <a:ea typeface="Times New Roman" panose="02020603050405020304" pitchFamily="18" charset="0"/>
                <a:cs typeface="Calibri" panose="020F0502020204030204" pitchFamily="34" charset="0"/>
              </a:rPr>
              <a:t>.-9. august. </a:t>
            </a:r>
            <a:r>
              <a:rPr lang="nb-NO" sz="1800" dirty="0" err="1">
                <a:effectLst/>
                <a:latin typeface="Calibri" panose="020F0502020204030204" pitchFamily="34" charset="0"/>
                <a:ea typeface="Times New Roman" panose="02020603050405020304" pitchFamily="18" charset="0"/>
                <a:cs typeface="Calibri" panose="020F0502020204030204" pitchFamily="34" charset="0"/>
              </a:rPr>
              <a:t>Mjøsen</a:t>
            </a:r>
            <a:r>
              <a:rPr lang="nb-NO" sz="1800" dirty="0">
                <a:effectLst/>
                <a:latin typeface="Calibri" panose="020F0502020204030204" pitchFamily="34" charset="0"/>
                <a:ea typeface="Times New Roman" panose="02020603050405020304" pitchFamily="18" charset="0"/>
                <a:cs typeface="Calibri" panose="020F0502020204030204" pitchFamily="34" charset="0"/>
              </a:rPr>
              <a:t> GK</a:t>
            </a:r>
          </a:p>
          <a:p>
            <a:pPr lvl="1">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Lag NM Senior 50+ 2.div  Herrer 8.-9. august. Nes GK</a:t>
            </a:r>
            <a:endParaRPr lang="nb-NO" sz="1800" dirty="0">
              <a:effectLst/>
              <a:latin typeface="Calibri" panose="020F0502020204030204" pitchFamily="34" charset="0"/>
              <a:ea typeface="Times New Roman" panose="02020603050405020304" pitchFamily="18" charset="0"/>
              <a:cs typeface="Calibri" panose="020F0502020204030204" pitchFamily="34" charset="0"/>
            </a:endParaRPr>
          </a:p>
          <a:p>
            <a:pPr lvl="1">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Kvalifisering 28 juni ( 2plasser</a:t>
            </a:r>
            <a:endParaRPr lang="nb-NO" sz="1800" dirty="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lnSpc>
                <a:spcPct val="107000"/>
              </a:lnSpc>
              <a:buNone/>
            </a:pPr>
            <a:endParaRPr lang="nb-NO" sz="18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nb-NO" sz="1800" dirty="0">
                <a:latin typeface="Calibri" panose="020F0502020204030204" pitchFamily="34" charset="0"/>
                <a:ea typeface="Times New Roman" panose="02020603050405020304" pitchFamily="18" charset="0"/>
                <a:cs typeface="Calibri" panose="020F0502020204030204" pitchFamily="34" charset="0"/>
              </a:rPr>
              <a:t> KM 2026 </a:t>
            </a:r>
            <a:r>
              <a:rPr lang="nb-NO" sz="1800" dirty="0" err="1">
                <a:latin typeface="Calibri" panose="020F0502020204030204" pitchFamily="34" charset="0"/>
                <a:ea typeface="Times New Roman" panose="02020603050405020304" pitchFamily="18" charset="0"/>
                <a:cs typeface="Calibri" panose="020F0502020204030204" pitchFamily="34" charset="0"/>
              </a:rPr>
              <a:t>Fellesdag</a:t>
            </a:r>
            <a:r>
              <a:rPr lang="nb-NO" sz="1800" dirty="0">
                <a:latin typeface="Calibri" panose="020F0502020204030204" pitchFamily="34" charset="0"/>
                <a:ea typeface="Times New Roman" panose="02020603050405020304" pitchFamily="18" charset="0"/>
                <a:cs typeface="Calibri" panose="020F0502020204030204" pitchFamily="34" charset="0"/>
              </a:rPr>
              <a:t> 22-23 august alle klasser</a:t>
            </a:r>
          </a:p>
          <a:p>
            <a:pPr>
              <a:lnSpc>
                <a:spcPct val="107000"/>
              </a:lnSpc>
            </a:pPr>
            <a:r>
              <a:rPr lang="nb-NO" sz="1800" dirty="0">
                <a:effectLst/>
                <a:latin typeface="Calibri" panose="020F0502020204030204" pitchFamily="34" charset="0"/>
                <a:ea typeface="Calibri" panose="020F0502020204030204" pitchFamily="34" charset="0"/>
                <a:cs typeface="Calibri" panose="020F0502020204030204" pitchFamily="34" charset="0"/>
              </a:rPr>
              <a:t> Regelkonkurranse på FB</a:t>
            </a:r>
            <a:r>
              <a:rPr lang="nb-NO" sz="1800" dirty="0">
                <a:latin typeface="Calibri" panose="020F0502020204030204" pitchFamily="34" charset="0"/>
                <a:ea typeface="Calibri" panose="020F0502020204030204" pitchFamily="34" charset="0"/>
                <a:cs typeface="Calibri" panose="020F0502020204030204" pitchFamily="34" charset="0"/>
              </a:rPr>
              <a:t>. Start i uke 23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100" dirty="0"/>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8012AB3D-A281-63F3-0982-2CFABECB8EC1}"/>
              </a:ext>
            </a:extLst>
          </p:cNvPr>
          <p:cNvPicPr>
            <a:picLocks noChangeAspect="1"/>
          </p:cNvPicPr>
          <p:nvPr/>
        </p:nvPicPr>
        <p:blipFill>
          <a:blip r:embed="rId5"/>
          <a:stretch>
            <a:fillRect/>
          </a:stretch>
        </p:blipFill>
        <p:spPr>
          <a:xfrm>
            <a:off x="6963242" y="118749"/>
            <a:ext cx="5055205" cy="4963886"/>
          </a:xfrm>
          <a:prstGeom prst="rect">
            <a:avLst/>
          </a:prstGeom>
        </p:spPr>
      </p:pic>
      <p:pic>
        <p:nvPicPr>
          <p:cNvPr id="7" name="Bilde 6">
            <a:extLst>
              <a:ext uri="{FF2B5EF4-FFF2-40B4-BE49-F238E27FC236}">
                <a16:creationId xmlns:a16="http://schemas.microsoft.com/office/drawing/2014/main" id="{9CD1BA03-A26D-E588-7242-FFEA57CE07FE}"/>
              </a:ext>
            </a:extLst>
          </p:cNvPr>
          <p:cNvPicPr>
            <a:picLocks noChangeAspect="1"/>
          </p:cNvPicPr>
          <p:nvPr/>
        </p:nvPicPr>
        <p:blipFill>
          <a:blip r:embed="rId6"/>
          <a:stretch>
            <a:fillRect/>
          </a:stretch>
        </p:blipFill>
        <p:spPr>
          <a:xfrm>
            <a:off x="6775991" y="5201374"/>
            <a:ext cx="5242456" cy="1656616"/>
          </a:xfrm>
          <a:prstGeom prst="rect">
            <a:avLst/>
          </a:prstGeom>
        </p:spPr>
      </p:pic>
    </p:spTree>
    <p:extLst>
      <p:ext uri="{BB962C8B-B14F-4D97-AF65-F5344CB8AC3E}">
        <p14:creationId xmlns:p14="http://schemas.microsoft.com/office/powerpoint/2010/main" val="1810771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12F7E128-60FA-4BCB-B1A4-E19B9CCBEEBD}"/>
              </a:ext>
            </a:extLst>
          </p:cNvPr>
          <p:cNvPicPr>
            <a:picLocks noChangeAspect="1"/>
          </p:cNvPicPr>
          <p:nvPr/>
        </p:nvPicPr>
        <p:blipFill rotWithShape="1">
          <a:blip r:embed="rId2"/>
          <a:srcRect l="20397" r="2672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EEB009E3-B1CB-4F76-9424-8E54ED40BB15}"/>
              </a:ext>
            </a:extLst>
          </p:cNvPr>
          <p:cNvSpPr>
            <a:spLocks noGrp="1"/>
          </p:cNvSpPr>
          <p:nvPr>
            <p:ph type="title"/>
          </p:nvPr>
        </p:nvSpPr>
        <p:spPr>
          <a:xfrm>
            <a:off x="1784035" y="207007"/>
            <a:ext cx="3822189" cy="1230409"/>
          </a:xfrm>
        </p:spPr>
        <p:txBody>
          <a:bodyPr>
            <a:normAutofit/>
          </a:bodyPr>
          <a:lstStyle/>
          <a:p>
            <a:r>
              <a:rPr lang="nb-NO" sz="4000" b="1" dirty="0"/>
              <a:t>Junior</a:t>
            </a:r>
          </a:p>
        </p:txBody>
      </p:sp>
      <p:sp>
        <p:nvSpPr>
          <p:cNvPr id="3" name="Plassholder for innhold 2">
            <a:extLst>
              <a:ext uri="{FF2B5EF4-FFF2-40B4-BE49-F238E27FC236}">
                <a16:creationId xmlns:a16="http://schemas.microsoft.com/office/drawing/2014/main" id="{62E8115D-A5CE-4BC5-B6E7-15858D9681C6}"/>
              </a:ext>
            </a:extLst>
          </p:cNvPr>
          <p:cNvSpPr>
            <a:spLocks noGrp="1"/>
          </p:cNvSpPr>
          <p:nvPr>
            <p:ph idx="1"/>
          </p:nvPr>
        </p:nvSpPr>
        <p:spPr>
          <a:xfrm>
            <a:off x="613569" y="1549559"/>
            <a:ext cx="5778605" cy="4314607"/>
          </a:xfrm>
        </p:spPr>
        <p:txBody>
          <a:bodyPr>
            <a:normAutofit fontScale="25000" lnSpcReduction="20000"/>
          </a:bodyPr>
          <a:lstStyle/>
          <a:p>
            <a:pPr marL="342900" lvl="0"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 barn &amp; ungdommer i klubben</a:t>
            </a:r>
          </a:p>
          <a:p>
            <a:pPr marL="342900" lvl="0"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Juniortur Sverige 1-3 mai, 13 deltagere</a:t>
            </a:r>
            <a:endPar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45 </a:t>
            </a:r>
            <a:r>
              <a:rPr lang="nb-NO" sz="5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st</a:t>
            </a: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som vill delta på juniortrening. Egen SPOND gruppe, kode: VJIOW.</a:t>
            </a:r>
          </a:p>
          <a:p>
            <a:pPr marL="342900" lvl="0"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Start i uke 22 onsdager </a:t>
            </a:r>
            <a:r>
              <a:rPr lang="nb-NO" sz="5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a:t>
            </a: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18.00-19.30 &amp; søndager </a:t>
            </a:r>
            <a:r>
              <a:rPr lang="nb-NO" sz="5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a:t>
            </a: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17.00-18.30</a:t>
            </a:r>
          </a:p>
          <a:p>
            <a:pPr marL="342900" lvl="0"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3st søndager med Pär i sesongen. 13-19 år. </a:t>
            </a:r>
          </a:p>
          <a:p>
            <a:pPr marL="342900" lvl="0"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Trenere 2026:</a:t>
            </a:r>
          </a:p>
          <a:p>
            <a:pPr marL="800100" lvl="1"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Jonas Sjøgren</a:t>
            </a:r>
          </a:p>
          <a:p>
            <a:pPr marL="800100" lvl="1"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Alexander Helander</a:t>
            </a:r>
          </a:p>
          <a:p>
            <a:pPr marL="800100" lvl="1"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Johan Holst</a:t>
            </a:r>
          </a:p>
          <a:p>
            <a:pPr marL="800100" lvl="1"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Trond Nerhagen</a:t>
            </a:r>
          </a:p>
          <a:p>
            <a:pPr marL="800100" lvl="1"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Pontus Åkesson</a:t>
            </a:r>
          </a:p>
          <a:p>
            <a:pPr marL="457200" lvl="1" indent="0">
              <a:lnSpc>
                <a:spcPct val="107000"/>
              </a:lnSpc>
              <a:buNone/>
            </a:pPr>
            <a:endPar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Symbol" panose="05050102010706020507" pitchFamily="18" charset="2"/>
              <a:buChar char=""/>
            </a:pP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Pris 5oo kr </a:t>
            </a:r>
            <a:r>
              <a:rPr lang="nb-NO" sz="5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pp</a:t>
            </a: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VTG krav 13-19 år. </a:t>
            </a:r>
          </a:p>
          <a:p>
            <a:pPr marL="342900"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Eventuel</a:t>
            </a:r>
            <a:r>
              <a:rPr lang="nb-NO" sz="5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 egen jente gruppe</a:t>
            </a:r>
          </a:p>
          <a:p>
            <a:pPr marL="342900" indent="-342900">
              <a:lnSpc>
                <a:spcPct val="107000"/>
              </a:lnSpc>
              <a:buFont typeface="Symbol" panose="05050102010706020507" pitchFamily="18" charset="2"/>
              <a:buChar char=""/>
            </a:pPr>
            <a:r>
              <a:rPr lang="nb-NO" sz="5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Golfcamp uke 33</a:t>
            </a:r>
          </a:p>
          <a:p>
            <a:pPr marL="342900" lvl="0" indent="-342900">
              <a:lnSpc>
                <a:spcPct val="107000"/>
              </a:lnSpc>
              <a:buFont typeface="Symbol" panose="05050102010706020507" pitchFamily="18" charset="2"/>
              <a:buChar char=""/>
            </a:pPr>
            <a:endParaRPr lang="nb-NO" sz="37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Symbol" panose="05050102010706020507" pitchFamily="18" charset="2"/>
              <a:buChar char=""/>
            </a:pPr>
            <a:endParaRPr lang="nb-NO" sz="37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buFont typeface="Symbol" panose="05050102010706020507" pitchFamily="18" charset="2"/>
              <a:buChar char=""/>
            </a:pPr>
            <a:endParaRPr lang="nb-NO" sz="1600" b="1" dirty="0">
              <a:solidFill>
                <a:srgbClr val="000000"/>
              </a:solidFill>
              <a:latin typeface="Calibri" panose="020F0502020204030204" pitchFamily="34" charset="0"/>
              <a:cs typeface="Calibri" panose="020F0502020204030204" pitchFamily="34" charset="0"/>
            </a:endParaRPr>
          </a:p>
          <a:p>
            <a:pPr marL="800100" lvl="1" indent="-342900">
              <a:lnSpc>
                <a:spcPct val="107000"/>
              </a:lnSpc>
              <a:buFont typeface="Symbol" panose="05050102010706020507" pitchFamily="18" charset="2"/>
              <a:buChar char=""/>
            </a:pPr>
            <a:endParaRPr lang="nb-NO" sz="1600" b="1" dirty="0">
              <a:solidFill>
                <a:srgbClr val="000000"/>
              </a:solidFill>
              <a:latin typeface="Calibri" panose="020F0502020204030204" pitchFamily="34" charset="0"/>
              <a:cs typeface="Calibri" panose="020F0502020204030204" pitchFamily="34" charset="0"/>
            </a:endParaRPr>
          </a:p>
          <a:p>
            <a:pPr marL="0" lvl="0" indent="0">
              <a:lnSpc>
                <a:spcPct val="107000"/>
              </a:lnSpc>
              <a:spcAft>
                <a:spcPts val="800"/>
              </a:spcAft>
              <a:buNone/>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100" dirty="0"/>
          </a:p>
        </p:txBody>
      </p:sp>
      <p:pic>
        <p:nvPicPr>
          <p:cNvPr id="1026" name="Picture 2" descr="TrysilGolf_logo_sorttekst2">
            <a:extLst>
              <a:ext uri="{FF2B5EF4-FFF2-40B4-BE49-F238E27FC236}">
                <a16:creationId xmlns:a16="http://schemas.microsoft.com/office/drawing/2014/main" id="{F05FC1E1-9E21-D0DE-8E45-FA7B8B654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70F7E4C1-FB82-93D5-335D-0864AFA146C4}"/>
              </a:ext>
            </a:extLst>
          </p:cNvPr>
          <p:cNvPicPr>
            <a:picLocks noChangeAspect="1"/>
          </p:cNvPicPr>
          <p:nvPr/>
        </p:nvPicPr>
        <p:blipFill>
          <a:blip r:embed="rId4"/>
          <a:stretch>
            <a:fillRect/>
          </a:stretch>
        </p:blipFill>
        <p:spPr>
          <a:xfrm>
            <a:off x="6929880" y="0"/>
            <a:ext cx="5259071" cy="5259071"/>
          </a:xfrm>
          <a:prstGeom prst="rect">
            <a:avLst/>
          </a:prstGeom>
        </p:spPr>
      </p:pic>
    </p:spTree>
    <p:extLst>
      <p:ext uri="{BB962C8B-B14F-4D97-AF65-F5344CB8AC3E}">
        <p14:creationId xmlns:p14="http://schemas.microsoft.com/office/powerpoint/2010/main" val="277383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05D060-2EAA-BF8D-1F6E-254959B89D2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DFA7CE-9528-9109-901A-6D7EB3BEF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descr="Et bilde som inneholder gress, golf, idrett, sport&#10;&#10;Automatisk generert beskrivelse">
            <a:extLst>
              <a:ext uri="{FF2B5EF4-FFF2-40B4-BE49-F238E27FC236}">
                <a16:creationId xmlns:a16="http://schemas.microsoft.com/office/drawing/2014/main" id="{EB34B00C-68E3-C6A1-D053-635258F4A8E5}"/>
              </a:ext>
            </a:extLst>
          </p:cNvPr>
          <p:cNvPicPr>
            <a:picLocks noChangeAspect="1"/>
          </p:cNvPicPr>
          <p:nvPr/>
        </p:nvPicPr>
        <p:blipFill rotWithShape="1">
          <a:blip r:embed="rId2"/>
          <a:srcRect l="20397" r="26729"/>
          <a:stretch/>
        </p:blipFill>
        <p:spPr>
          <a:xfrm>
            <a:off x="2555441" y="10"/>
            <a:ext cx="9669642" cy="6857990"/>
          </a:xfrm>
          <a:prstGeom prst="rect">
            <a:avLst/>
          </a:prstGeom>
        </p:spPr>
      </p:pic>
      <p:sp>
        <p:nvSpPr>
          <p:cNvPr id="15" name="Rectangle 14">
            <a:extLst>
              <a:ext uri="{FF2B5EF4-FFF2-40B4-BE49-F238E27FC236}">
                <a16:creationId xmlns:a16="http://schemas.microsoft.com/office/drawing/2014/main" id="{97BAAE76-EB8D-5304-6B77-9C3975E6F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7DAC664-FAB4-2B6D-D1EC-9BEF0B703A9E}"/>
              </a:ext>
            </a:extLst>
          </p:cNvPr>
          <p:cNvSpPr>
            <a:spLocks noGrp="1"/>
          </p:cNvSpPr>
          <p:nvPr>
            <p:ph type="title"/>
          </p:nvPr>
        </p:nvSpPr>
        <p:spPr>
          <a:xfrm>
            <a:off x="1784035" y="207007"/>
            <a:ext cx="4176818" cy="1230409"/>
          </a:xfrm>
        </p:spPr>
        <p:txBody>
          <a:bodyPr>
            <a:normAutofit/>
          </a:bodyPr>
          <a:lstStyle/>
          <a:p>
            <a:r>
              <a:rPr lang="nb-NO" sz="4000" b="1" dirty="0"/>
              <a:t>Damer/Jenter 2026</a:t>
            </a:r>
          </a:p>
        </p:txBody>
      </p:sp>
      <p:sp>
        <p:nvSpPr>
          <p:cNvPr id="3" name="Plassholder for innhold 2">
            <a:extLst>
              <a:ext uri="{FF2B5EF4-FFF2-40B4-BE49-F238E27FC236}">
                <a16:creationId xmlns:a16="http://schemas.microsoft.com/office/drawing/2014/main" id="{28C7C260-4976-8BE3-B3DF-DC7720F9E84E}"/>
              </a:ext>
            </a:extLst>
          </p:cNvPr>
          <p:cNvSpPr>
            <a:spLocks noGrp="1"/>
          </p:cNvSpPr>
          <p:nvPr>
            <p:ph idx="1"/>
          </p:nvPr>
        </p:nvSpPr>
        <p:spPr>
          <a:xfrm>
            <a:off x="317395" y="1920495"/>
            <a:ext cx="5778605" cy="4314607"/>
          </a:xfrm>
        </p:spPr>
        <p:txBody>
          <a:bodyPr>
            <a:normAutofit fontScale="70000" lnSpcReduction="20000"/>
          </a:bodyPr>
          <a:lstStyle/>
          <a:p>
            <a:r>
              <a:rPr lang="nb-NO" b="1" dirty="0"/>
              <a:t>Åpen dag for kvinner på golfklubben 13. juni! </a:t>
            </a:r>
            <a:r>
              <a:rPr lang="nb-NO" dirty="0"/>
              <a:t>Dette blir en sosial, uformell og inspirerende dag for alle kvinner som er nysgjerrige på golf, enten du aldri har prøvd før, vurderer Veien til Golf, eller bare har lyst til å kjenne litt på golfmiljøet. </a:t>
            </a:r>
          </a:p>
          <a:p>
            <a:pPr marL="0" indent="0">
              <a:buNone/>
            </a:pPr>
            <a:endParaRPr lang="nb-NO" dirty="0"/>
          </a:p>
          <a:p>
            <a:r>
              <a:rPr lang="nb-NO" dirty="0" err="1"/>
              <a:t>Ladies</a:t>
            </a:r>
            <a:r>
              <a:rPr lang="nb-NO" dirty="0"/>
              <a:t> Open den </a:t>
            </a:r>
            <a:r>
              <a:rPr lang="nb-NO" dirty="0">
                <a:solidFill>
                  <a:srgbClr val="FF0000"/>
                </a:solidFill>
              </a:rPr>
              <a:t>8 august, (nytt dato kommer)</a:t>
            </a:r>
          </a:p>
          <a:p>
            <a:endParaRPr lang="nb-NO" dirty="0"/>
          </a:p>
          <a:p>
            <a:r>
              <a:rPr lang="nb-NO" dirty="0"/>
              <a:t>Har du lyst til å bidra Ta kontakt med Pia Øiulfstad på piacfe@gmail.com eller 92092588. </a:t>
            </a:r>
            <a:endParaRPr lang="nb-NO" sz="37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Symbol" panose="05050102010706020507" pitchFamily="18" charset="2"/>
              <a:buChar char=""/>
            </a:pPr>
            <a:endParaRPr lang="nb-NO" sz="37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buFont typeface="Symbol" panose="05050102010706020507" pitchFamily="18" charset="2"/>
              <a:buChar char=""/>
            </a:pPr>
            <a:endParaRPr lang="nb-NO" sz="1600" b="1" dirty="0">
              <a:solidFill>
                <a:srgbClr val="000000"/>
              </a:solidFill>
              <a:latin typeface="Calibri" panose="020F0502020204030204" pitchFamily="34" charset="0"/>
              <a:cs typeface="Calibri" panose="020F0502020204030204" pitchFamily="34" charset="0"/>
            </a:endParaRPr>
          </a:p>
          <a:p>
            <a:pPr marL="800100" lvl="1" indent="-342900">
              <a:lnSpc>
                <a:spcPct val="107000"/>
              </a:lnSpc>
              <a:buFont typeface="Symbol" panose="05050102010706020507" pitchFamily="18" charset="2"/>
              <a:buChar char=""/>
            </a:pPr>
            <a:endParaRPr lang="nb-NO" sz="1600" b="1" dirty="0">
              <a:solidFill>
                <a:srgbClr val="000000"/>
              </a:solidFill>
              <a:latin typeface="Calibri" panose="020F0502020204030204" pitchFamily="34" charset="0"/>
              <a:cs typeface="Calibri" panose="020F0502020204030204" pitchFamily="34" charset="0"/>
            </a:endParaRPr>
          </a:p>
          <a:p>
            <a:pPr marL="0" lvl="0" indent="0">
              <a:lnSpc>
                <a:spcPct val="107000"/>
              </a:lnSpc>
              <a:spcAft>
                <a:spcPts val="800"/>
              </a:spcAft>
              <a:buNone/>
            </a:pP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100" dirty="0"/>
          </a:p>
        </p:txBody>
      </p:sp>
      <p:pic>
        <p:nvPicPr>
          <p:cNvPr id="1026" name="Picture 2" descr="TrysilGolf_logo_sorttekst2">
            <a:extLst>
              <a:ext uri="{FF2B5EF4-FFF2-40B4-BE49-F238E27FC236}">
                <a16:creationId xmlns:a16="http://schemas.microsoft.com/office/drawing/2014/main" id="{5D6CD540-0187-24A3-F93D-F1A42A957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07007"/>
            <a:ext cx="1065509" cy="123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5657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EE2C86503047F45BE6C73932A4CC284" ma:contentTypeVersion="4" ma:contentTypeDescription="Opprett et nytt dokument." ma:contentTypeScope="" ma:versionID="3da6693ccf636576d99a9f6e00e0af0b">
  <xsd:schema xmlns:xsd="http://www.w3.org/2001/XMLSchema" xmlns:xs="http://www.w3.org/2001/XMLSchema" xmlns:p="http://schemas.microsoft.com/office/2006/metadata/properties" xmlns:ns2="3dc55024-fd50-419c-ab99-ff74b8349bb1" targetNamespace="http://schemas.microsoft.com/office/2006/metadata/properties" ma:root="true" ma:fieldsID="464299b3807cc9daa2217a63a6f9a143" ns2:_="">
    <xsd:import namespace="3dc55024-fd50-419c-ab99-ff74b8349b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55024-fd50-419c-ab99-ff74b8349b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85068C-5445-4BE8-A948-25D8EBDBE4F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7B64109-B449-4CE5-BACB-66BA0AF8E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c55024-fd50-419c-ab99-ff74b8349b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62DB75-FE49-4B9B-BAB8-CD4795B83C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2734</TotalTime>
  <Words>679</Words>
  <Application>Microsoft Office PowerPoint</Application>
  <PresentationFormat>Widescreen</PresentationFormat>
  <Paragraphs>113</Paragraphs>
  <Slides>15</Slides>
  <Notes>0</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15</vt:i4>
      </vt:variant>
    </vt:vector>
  </HeadingPairs>
  <TitlesOfParts>
    <vt:vector size="23" baseType="lpstr">
      <vt:lpstr>Arial</vt:lpstr>
      <vt:lpstr>Calibri</vt:lpstr>
      <vt:lpstr>Calibri Light</vt:lpstr>
      <vt:lpstr>Roboto-Bold</vt:lpstr>
      <vt:lpstr>Roboto-Light</vt:lpstr>
      <vt:lpstr>Symbol</vt:lpstr>
      <vt:lpstr>Times New Roman</vt:lpstr>
      <vt:lpstr>Office-tema</vt:lpstr>
      <vt:lpstr>Medlemsmøte 22.5.26</vt:lpstr>
      <vt:lpstr>Agenda</vt:lpstr>
      <vt:lpstr>Styret i klubben 2026</vt:lpstr>
      <vt:lpstr>Banestatus 2026</vt:lpstr>
      <vt:lpstr>Instruksjon og trening</vt:lpstr>
      <vt:lpstr>VTG-Veien til golf</vt:lpstr>
      <vt:lpstr>Turneringer 2026</vt:lpstr>
      <vt:lpstr>Junior</vt:lpstr>
      <vt:lpstr>Damer/Jenter 2026</vt:lpstr>
      <vt:lpstr>Medlemsfordeler 2026 </vt:lpstr>
      <vt:lpstr>Oppbevaring av utstyr </vt:lpstr>
      <vt:lpstr>Golfsimulator 2026 </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Bakgrunn for forespørselen</dc:title>
  <dc:creator>Anja Holmøy Aamold</dc:creator>
  <cp:lastModifiedBy>Trysil Kontor og Data</cp:lastModifiedBy>
  <cp:revision>31</cp:revision>
  <cp:lastPrinted>2021-10-06T07:46:26Z</cp:lastPrinted>
  <dcterms:created xsi:type="dcterms:W3CDTF">2021-10-05T17:42:33Z</dcterms:created>
  <dcterms:modified xsi:type="dcterms:W3CDTF">2026-05-22T15:23:48Z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c0fedf-0d49-46bb-9b60-889173411d8d_Enabled">
    <vt:lpwstr>true</vt:lpwstr>
  </property>
  <property fmtid="{D5CDD505-2E9C-101B-9397-08002B2CF9AE}" pid="3" name="MSIP_Label_d7c0fedf-0d49-46bb-9b60-889173411d8d_SetDate">
    <vt:lpwstr>2022-05-23T05:53:49Z</vt:lpwstr>
  </property>
  <property fmtid="{D5CDD505-2E9C-101B-9397-08002B2CF9AE}" pid="4" name="MSIP_Label_d7c0fedf-0d49-46bb-9b60-889173411d8d_Method">
    <vt:lpwstr>Privileged</vt:lpwstr>
  </property>
  <property fmtid="{D5CDD505-2E9C-101B-9397-08002B2CF9AE}" pid="5" name="MSIP_Label_d7c0fedf-0d49-46bb-9b60-889173411d8d_Name">
    <vt:lpwstr>Åpen</vt:lpwstr>
  </property>
  <property fmtid="{D5CDD505-2E9C-101B-9397-08002B2CF9AE}" pid="6" name="MSIP_Label_d7c0fedf-0d49-46bb-9b60-889173411d8d_SiteId">
    <vt:lpwstr>8c39e660-8fca-4445-8047-ade8999d2570</vt:lpwstr>
  </property>
  <property fmtid="{D5CDD505-2E9C-101B-9397-08002B2CF9AE}" pid="7" name="MSIP_Label_d7c0fedf-0d49-46bb-9b60-889173411d8d_ActionId">
    <vt:lpwstr>85048cbb-a96b-4977-a3ce-a16f2cbad13b</vt:lpwstr>
  </property>
  <property fmtid="{D5CDD505-2E9C-101B-9397-08002B2CF9AE}" pid="8" name="MSIP_Label_d7c0fedf-0d49-46bb-9b60-889173411d8d_ContentBits">
    <vt:lpwstr>0</vt:lpwstr>
  </property>
  <property fmtid="{D5CDD505-2E9C-101B-9397-08002B2CF9AE}" pid="9" name="ContentTypeId">
    <vt:lpwstr>0x0101006EE2C86503047F45BE6C73932A4CC284</vt:lpwstr>
  </property>
</Properties>
</file>